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02/04/2019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175" y="228599"/>
            <a:ext cx="7406640" cy="24384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SHREE-DEV7-2453" pitchFamily="2" charset="0"/>
              </a:rPr>
              <a:t>~</a:t>
            </a:r>
            <a:r>
              <a:rPr lang="en-US" dirty="0" err="1" smtClean="0">
                <a:latin typeface="SHREE-DEV7-2453" pitchFamily="2" charset="0"/>
              </a:rPr>
              <a:t>r.E</a:t>
            </a:r>
            <a:r>
              <a:rPr lang="en-US" dirty="0" smtClean="0">
                <a:latin typeface="SHREE-DEV7-2453" pitchFamily="2" charset="0"/>
              </a:rPr>
              <a:t> go{‘</a:t>
            </a:r>
            <a:r>
              <a:rPr lang="en-US" dirty="0" err="1" smtClean="0">
                <a:latin typeface="SHREE-DEV7-2453" pitchFamily="2" charset="0"/>
              </a:rPr>
              <a:t>ñQ</a:t>
            </a:r>
            <a:r>
              <a:rPr lang="en-US" dirty="0" smtClean="0">
                <a:latin typeface="SHREE-DEV7-2453" pitchFamily="2" charset="0"/>
              </a:rPr>
              <a:t>&gt;a - 3</a:t>
            </a:r>
            <a:br>
              <a:rPr lang="en-US" dirty="0" smtClean="0">
                <a:latin typeface="SHREE-DEV7-2453" pitchFamily="2" charset="0"/>
              </a:rPr>
            </a:br>
            <a:r>
              <a:rPr lang="en-US" dirty="0" smtClean="0">
                <a:latin typeface="SHREE-DEV7-2453" pitchFamily="2" charset="0"/>
              </a:rPr>
              <a:t>^</a:t>
            </a:r>
            <a:r>
              <a:rPr lang="en-US" dirty="0" err="1" smtClean="0">
                <a:latin typeface="SHREE-DEV7-2453" pitchFamily="2" charset="0"/>
              </a:rPr>
              <a:t>yJmob</a:t>
            </a:r>
            <a:r>
              <a:rPr lang="en-US" dirty="0" smtClean="0">
                <a:latin typeface="SHREE-DEV7-2453" pitchFamily="2" charset="0"/>
              </a:rPr>
              <a:t> {</a:t>
            </a:r>
            <a:r>
              <a:rPr lang="en-US" dirty="0" err="1" smtClean="0">
                <a:latin typeface="SHREE-DEV7-2453" pitchFamily="2" charset="0"/>
              </a:rPr>
              <a:t>d^mJ</a:t>
            </a:r>
            <a:r>
              <a:rPr lang="en-US" dirty="0" smtClean="0">
                <a:latin typeface="SHREE-DEV7-2453" pitchFamily="2" charset="0"/>
              </a:rPr>
              <a:t/>
            </a:r>
            <a:br>
              <a:rPr lang="en-US" dirty="0" smtClean="0">
                <a:latin typeface="SHREE-DEV7-2453" pitchFamily="2" charset="0"/>
              </a:rPr>
            </a:br>
            <a:r>
              <a:rPr lang="en-US" dirty="0" smtClean="0">
                <a:latin typeface="SHREE-DEV7-2453" pitchFamily="2" charset="0"/>
              </a:rPr>
              <a:t>{</a:t>
            </a:r>
            <a:r>
              <a:rPr lang="en-US" dirty="0" err="1" smtClean="0">
                <a:latin typeface="SHREE-DEV7-2453" pitchFamily="2" charset="0"/>
              </a:rPr>
              <a:t>df</a:t>
            </a:r>
            <a:r>
              <a:rPr lang="en-US" dirty="0" smtClean="0">
                <a:latin typeface="SHREE-DEV7-2453" pitchFamily="2" charset="0"/>
              </a:rPr>
              <a:t>¶: ^</a:t>
            </a:r>
            <a:r>
              <a:rPr lang="en-US" dirty="0" err="1" smtClean="0">
                <a:latin typeface="SHREE-DEV7-2453" pitchFamily="2" charset="0"/>
              </a:rPr>
              <a:t>yê$nemó</a:t>
            </a:r>
            <a:r>
              <a:rPr lang="en-US" dirty="0" smtClean="0">
                <a:latin typeface="SHREE-DEV7-2453" pitchFamily="2" charset="0"/>
              </a:rPr>
              <a:t/>
            </a:r>
            <a:br>
              <a:rPr lang="en-US" dirty="0" smtClean="0">
                <a:latin typeface="SHREE-DEV7-2453" pitchFamily="2" charset="0"/>
              </a:rPr>
            </a:br>
            <a:endParaRPr lang="en-US" dirty="0">
              <a:latin typeface="SHREE-DEV7-2453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5725" y="1219200"/>
            <a:ext cx="914400" cy="4419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ê$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n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em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>
                <a:latin typeface="SHREE-DEV7-2453" pitchFamily="2" charset="0"/>
              </a:rPr>
              <a:t>ó</a:t>
            </a:r>
            <a:endParaRPr lang="en-US" dirty="0" smtClean="0">
              <a:latin typeface="SHREE-DEV7-2453" pitchFamily="2" charset="0"/>
            </a:endParaRPr>
          </a:p>
          <a:p>
            <a:pPr algn="ctr"/>
            <a:endParaRPr lang="en-US" dirty="0" smtClean="0">
              <a:latin typeface="SHREE-DEV7-2453" pitchFamily="2" charset="0"/>
            </a:endParaRPr>
          </a:p>
        </p:txBody>
      </p:sp>
      <p:pic>
        <p:nvPicPr>
          <p:cNvPr id="1026" name="Picture 2" descr="E:\sachin wagade\COLLEGE BA\95212622b8aa4faab2bd48436a46f3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767328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8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sachin wagade\COLLEGE BA\figure-05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7315200" cy="546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1143000"/>
            <a:ext cx="914400" cy="4419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ê$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n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em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ó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228600"/>
            <a:ext cx="7498080" cy="715962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A{¾OÝ¶ IS&gt;</a:t>
            </a:r>
            <a:r>
              <a:rPr lang="en-US" dirty="0" err="1" smtClean="0">
                <a:latin typeface="SHREE-DEV7-2453" pitchFamily="2" charset="0"/>
              </a:rPr>
              <a:t>H$mMo</a:t>
            </a:r>
            <a:r>
              <a:rPr lang="en-US" dirty="0" smtClean="0">
                <a:latin typeface="SHREE-DEV7-2453" pitchFamily="2" charset="0"/>
              </a:rPr>
              <a:t> </a:t>
            </a:r>
            <a:r>
              <a:rPr lang="en-US" dirty="0" err="1" smtClean="0">
                <a:latin typeface="SHREE-DEV7-2453" pitchFamily="2" charset="0"/>
              </a:rPr>
              <a:t>àH$ma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33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1143000"/>
            <a:ext cx="914400" cy="4419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ê$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n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em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ó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228600"/>
            <a:ext cx="7498080" cy="715962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err="1" smtClean="0">
                <a:latin typeface="SHREE-DEV7-2453" pitchFamily="2" charset="0"/>
              </a:rPr>
              <a:t>ObOÝ</a:t>
            </a:r>
            <a:r>
              <a:rPr lang="en-US" dirty="0" smtClean="0">
                <a:latin typeface="SHREE-DEV7-2453" pitchFamily="2" charset="0"/>
              </a:rPr>
              <a:t>¶ IS&gt;</a:t>
            </a:r>
            <a:r>
              <a:rPr lang="en-US" dirty="0" err="1" smtClean="0">
                <a:latin typeface="SHREE-DEV7-2453" pitchFamily="2" charset="0"/>
              </a:rPr>
              <a:t>H$mMo</a:t>
            </a:r>
            <a:r>
              <a:rPr lang="en-US" dirty="0" smtClean="0">
                <a:latin typeface="SHREE-DEV7-2453" pitchFamily="2" charset="0"/>
              </a:rPr>
              <a:t> </a:t>
            </a:r>
            <a:r>
              <a:rPr lang="en-US" dirty="0" err="1" smtClean="0">
                <a:latin typeface="SHREE-DEV7-2453" pitchFamily="2" charset="0"/>
              </a:rPr>
              <a:t>àH$ma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57400" y="1076325"/>
            <a:ext cx="2057400" cy="609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en-US" dirty="0" smtClean="0">
                <a:latin typeface="SHREE-DEV7-0709" pitchFamily="2" charset="0"/>
              </a:rPr>
              <a:t>Ag|{Ð¶ IS&gt;H$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24600" y="1066800"/>
            <a:ext cx="1752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Font typeface="Wingdings 2"/>
              <a:buNone/>
            </a:pPr>
            <a:r>
              <a:rPr lang="en-US" dirty="0" smtClean="0">
                <a:latin typeface="SHREE-DEV7-0709" pitchFamily="2" charset="0"/>
              </a:rPr>
              <a:t>g|{Ð¶ IS&gt;H$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90600" y="1685925"/>
            <a:ext cx="1981200" cy="762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Font typeface="Wingdings 2"/>
              <a:buNone/>
            </a:pPr>
            <a:r>
              <a:rPr lang="en-US" dirty="0" err="1" smtClean="0">
                <a:latin typeface="SHREE-DEV7-0709" pitchFamily="2" charset="0"/>
              </a:rPr>
              <a:t>H$m</a:t>
            </a:r>
            <a:r>
              <a:rPr lang="en-US" dirty="0" smtClean="0">
                <a:latin typeface="SHREE-DEV7-0709" pitchFamily="2" charset="0"/>
              </a:rPr>
              <a:t>{¶H$ à{H«$¶m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971800" y="1685925"/>
            <a:ext cx="2362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Font typeface="Wingdings 2"/>
              <a:buNone/>
            </a:pPr>
            <a:r>
              <a:rPr lang="en-US" dirty="0" err="1" smtClean="0">
                <a:latin typeface="SHREE-DEV7-0709" pitchFamily="2" charset="0"/>
              </a:rPr>
              <a:t>amgm</a:t>
            </a:r>
            <a:r>
              <a:rPr lang="en-US" dirty="0" smtClean="0">
                <a:latin typeface="SHREE-DEV7-0709" pitchFamily="2" charset="0"/>
              </a:rPr>
              <a:t>¶{ZH$ à{H«$¶m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181100" y="2286000"/>
            <a:ext cx="1600200" cy="319087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Font typeface="Wingdings 2"/>
              <a:buNone/>
            </a:pPr>
            <a:r>
              <a:rPr lang="en-US" dirty="0" err="1" smtClean="0">
                <a:latin typeface="SHREE-DEV7-0709" pitchFamily="2" charset="0"/>
              </a:rPr>
              <a:t>n§H$mî</a:t>
            </a:r>
            <a:r>
              <a:rPr lang="en-US" dirty="0" smtClean="0">
                <a:latin typeface="SHREE-DEV7-0709" pitchFamily="2" charset="0"/>
              </a:rPr>
              <a:t>‘</a:t>
            </a:r>
          </a:p>
          <a:p>
            <a:pPr marL="82296" indent="0" algn="just">
              <a:buFont typeface="Wingdings 2"/>
              <a:buNone/>
            </a:pPr>
            <a:r>
              <a:rPr lang="en-US" dirty="0" err="1" smtClean="0">
                <a:latin typeface="SHREE-DEV7-0709" pitchFamily="2" charset="0"/>
              </a:rPr>
              <a:t>dmbwH$mí</a:t>
            </a:r>
            <a:r>
              <a:rPr lang="en-US" dirty="0" smtClean="0">
                <a:latin typeface="SHREE-DEV7-0709" pitchFamily="2" charset="0"/>
              </a:rPr>
              <a:t>‘</a:t>
            </a:r>
          </a:p>
          <a:p>
            <a:pPr marL="82296" indent="0" algn="just">
              <a:buFont typeface="Wingdings 2"/>
              <a:buNone/>
            </a:pPr>
            <a:r>
              <a:rPr lang="en-US" dirty="0" err="1" smtClean="0">
                <a:latin typeface="SHREE-DEV7-0709" pitchFamily="2" charset="0"/>
              </a:rPr>
              <a:t>bmoEg</a:t>
            </a:r>
            <a:endParaRPr lang="en-US" dirty="0" smtClean="0">
              <a:latin typeface="SHREE-DEV7-0709" pitchFamily="2" charset="0"/>
            </a:endParaRPr>
          </a:p>
          <a:p>
            <a:pPr marL="82296" indent="0" algn="just">
              <a:buFont typeface="Wingdings 2"/>
              <a:buNone/>
            </a:pPr>
            <a:r>
              <a:rPr lang="en-US" dirty="0" smtClean="0">
                <a:latin typeface="SHREE-DEV7-0709" pitchFamily="2" charset="0"/>
              </a:rPr>
              <a:t>{J«Q&gt;</a:t>
            </a:r>
          </a:p>
          <a:p>
            <a:pPr marL="82296" indent="0" algn="just">
              <a:buFont typeface="Wingdings 2"/>
              <a:buNone/>
            </a:pPr>
            <a:r>
              <a:rPr lang="en-US" dirty="0" err="1" smtClean="0">
                <a:latin typeface="SHREE-DEV7-0709" pitchFamily="2" charset="0"/>
              </a:rPr>
              <a:t>eob</a:t>
            </a:r>
            <a:endParaRPr lang="en-US" dirty="0" smtClean="0">
              <a:latin typeface="SHREE-DEV7-0709" pitchFamily="2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276600" y="2371725"/>
            <a:ext cx="1600200" cy="319087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Font typeface="Wingdings 2"/>
              <a:buNone/>
            </a:pPr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Oßg</a:t>
            </a:r>
            <a:r>
              <a:rPr lang="en-US" dirty="0" smtClean="0">
                <a:latin typeface="SHREE-DEV7-0709" pitchFamily="2" charset="0"/>
              </a:rPr>
              <a:t>‘</a:t>
            </a:r>
          </a:p>
          <a:p>
            <a:pPr marL="82296" indent="0" algn="just">
              <a:buFont typeface="Wingdings 2"/>
              <a:buNone/>
            </a:pPr>
            <a:r>
              <a:rPr lang="en-US" dirty="0" err="1" smtClean="0">
                <a:latin typeface="SHREE-DEV7-0709" pitchFamily="2" charset="0"/>
              </a:rPr>
              <a:t>JmaJmoQ</a:t>
            </a:r>
            <a:r>
              <a:rPr lang="en-US" dirty="0" smtClean="0">
                <a:latin typeface="SHREE-DEV7-0709" pitchFamily="2" charset="0"/>
              </a:rPr>
              <a:t>&gt;r</a:t>
            </a:r>
          </a:p>
          <a:p>
            <a:pPr marL="82296" indent="0" algn="just">
              <a:buFont typeface="Wingdings 2"/>
              <a:buNone/>
            </a:pPr>
            <a:r>
              <a:rPr lang="en-US" dirty="0" err="1" smtClean="0">
                <a:latin typeface="SHREE-DEV7-0709" pitchFamily="2" charset="0"/>
              </a:rPr>
              <a:t>bmB‘ñQ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moZ</a:t>
            </a:r>
            <a:endParaRPr lang="en-US" dirty="0" smtClean="0">
              <a:latin typeface="SHREE-DEV7-0709" pitchFamily="2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076700" y="4295775"/>
            <a:ext cx="23622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Font typeface="Wingdings 2"/>
              <a:buNone/>
            </a:pPr>
            <a:r>
              <a:rPr lang="en-US" dirty="0" err="1" smtClean="0">
                <a:latin typeface="SHREE-DEV7-0709" pitchFamily="2" charset="0"/>
              </a:rPr>
              <a:t>àm</a:t>
            </a:r>
            <a:r>
              <a:rPr lang="en-US" dirty="0" smtClean="0">
                <a:latin typeface="SHREE-DEV7-0709" pitchFamily="2" charset="0"/>
              </a:rPr>
              <a:t>[UOÝ¶ IS&gt;H$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343400" y="4962525"/>
            <a:ext cx="1876425" cy="189547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Font typeface="Wingdings 2"/>
              <a:buNone/>
            </a:pPr>
            <a:r>
              <a:rPr lang="en-US" dirty="0" smtClean="0">
                <a:latin typeface="SHREE-DEV7-0709" pitchFamily="2" charset="0"/>
              </a:rPr>
              <a:t>S&gt;</a:t>
            </a:r>
            <a:r>
              <a:rPr lang="en-US" dirty="0" err="1" smtClean="0">
                <a:latin typeface="SHREE-DEV7-0709" pitchFamily="2" charset="0"/>
              </a:rPr>
              <a:t>mobm‘mBQ</a:t>
            </a:r>
            <a:r>
              <a:rPr lang="en-US" dirty="0" smtClean="0">
                <a:latin typeface="SHREE-DEV7-0709" pitchFamily="2" charset="0"/>
              </a:rPr>
              <a:t>&gt;</a:t>
            </a:r>
          </a:p>
          <a:p>
            <a:pPr marL="82296" indent="0" algn="just">
              <a:buFont typeface="Wingdings 2"/>
              <a:buNone/>
            </a:pPr>
            <a:r>
              <a:rPr lang="en-US" dirty="0" err="1" smtClean="0">
                <a:latin typeface="SHREE-DEV7-0709" pitchFamily="2" charset="0"/>
              </a:rPr>
              <a:t>MwZIS</a:t>
            </a:r>
            <a:r>
              <a:rPr lang="en-US" dirty="0" smtClean="0">
                <a:latin typeface="SHREE-DEV7-0709" pitchFamily="2" charset="0"/>
              </a:rPr>
              <a:t>&gt;r</a:t>
            </a:r>
          </a:p>
          <a:p>
            <a:pPr marL="82296" indent="0" algn="just">
              <a:buFont typeface="Wingdings 2"/>
              <a:buNone/>
            </a:pPr>
            <a:r>
              <a:rPr lang="en-US" dirty="0" err="1" smtClean="0">
                <a:latin typeface="SHREE-DEV7-0709" pitchFamily="2" charset="0"/>
              </a:rPr>
              <a:t>àdmi</a:t>
            </a:r>
            <a:r>
              <a:rPr lang="en-US" dirty="0" smtClean="0">
                <a:latin typeface="SHREE-DEV7-0709" pitchFamily="2" charset="0"/>
              </a:rPr>
              <a:t> IS&gt;H$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010400" y="4886325"/>
            <a:ext cx="1600200" cy="67627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Font typeface="Wingdings 2"/>
              <a:buNone/>
            </a:pPr>
            <a:r>
              <a:rPr lang="en-US" dirty="0" err="1" smtClean="0">
                <a:latin typeface="SHREE-DEV7-0709" pitchFamily="2" charset="0"/>
              </a:rPr>
              <a:t>H$moigm</a:t>
            </a:r>
            <a:endParaRPr lang="en-US" dirty="0" smtClean="0">
              <a:latin typeface="SHREE-DEV7-0709" pitchFamily="2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501765" y="4295775"/>
            <a:ext cx="2362200" cy="762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Font typeface="Wingdings 2"/>
              <a:buNone/>
            </a:pPr>
            <a:r>
              <a:rPr lang="en-US" dirty="0" err="1" smtClean="0">
                <a:latin typeface="SHREE-DEV7-0709" pitchFamily="2" charset="0"/>
              </a:rPr>
              <a:t>dZñnVrOÝ</a:t>
            </a:r>
            <a:r>
              <a:rPr lang="en-US" dirty="0" smtClean="0">
                <a:latin typeface="SHREE-DEV7-0709" pitchFamily="2" charset="0"/>
              </a:rPr>
              <a:t>¶ IS&gt;H$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200900" y="1600200"/>
            <a:ext cx="0" cy="23669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20640" y="3981449"/>
            <a:ext cx="31470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57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143000"/>
            <a:ext cx="914400" cy="4419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ê$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n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em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ó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28600"/>
            <a:ext cx="3429000" cy="715962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‘</a:t>
            </a:r>
            <a:r>
              <a:rPr lang="en-US" dirty="0" err="1" smtClean="0">
                <a:latin typeface="SHREE-DEV7-2453" pitchFamily="2" charset="0"/>
              </a:rPr>
              <a:t>yiIS</a:t>
            </a:r>
            <a:r>
              <a:rPr lang="en-US" dirty="0" smtClean="0">
                <a:latin typeface="SHREE-DEV7-2453" pitchFamily="2" charset="0"/>
              </a:rPr>
              <a:t>&gt;H$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05400" y="228600"/>
            <a:ext cx="3429000" cy="715962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err="1" smtClean="0">
                <a:latin typeface="SHREE-DEV7-2453" pitchFamily="2" charset="0"/>
              </a:rPr>
              <a:t>énm§V</a:t>
            </a:r>
            <a:r>
              <a:rPr lang="en-US" dirty="0" smtClean="0">
                <a:latin typeface="SHREE-DEV7-2453" pitchFamily="2" charset="0"/>
              </a:rPr>
              <a:t>[</a:t>
            </a:r>
            <a:r>
              <a:rPr lang="en-US" dirty="0" err="1" smtClean="0">
                <a:latin typeface="SHREE-DEV7-2453" pitchFamily="2" charset="0"/>
              </a:rPr>
              <a:t>aV</a:t>
            </a:r>
            <a:r>
              <a:rPr lang="en-US" dirty="0" smtClean="0">
                <a:latin typeface="SHREE-DEV7-2453" pitchFamily="2" charset="0"/>
              </a:rPr>
              <a:t> IS&gt;H$$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5000" y="685800"/>
            <a:ext cx="2362200" cy="3276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000" dirty="0" err="1" smtClean="0">
                <a:latin typeface="SHREE-DEV7-2453" pitchFamily="2" charset="0"/>
              </a:rPr>
              <a:t>MwZIS</a:t>
            </a:r>
            <a:r>
              <a:rPr lang="en-US" sz="3000" dirty="0" smtClean="0">
                <a:latin typeface="SHREE-DEV7-2453" pitchFamily="2" charset="0"/>
              </a:rPr>
              <a:t>&gt;r</a:t>
            </a:r>
          </a:p>
          <a:p>
            <a:pPr algn="ctr"/>
            <a:r>
              <a:rPr lang="en-US" sz="3000" dirty="0" smtClean="0">
                <a:latin typeface="SHREE-DEV7-2453" pitchFamily="2" charset="0"/>
              </a:rPr>
              <a:t>J«°</a:t>
            </a:r>
            <a:r>
              <a:rPr lang="en-US" sz="3000" dirty="0" err="1" smtClean="0">
                <a:latin typeface="SHREE-DEV7-2453" pitchFamily="2" charset="0"/>
              </a:rPr>
              <a:t>ZmB©Q</a:t>
            </a:r>
            <a:r>
              <a:rPr lang="en-US" sz="3000" dirty="0" smtClean="0">
                <a:latin typeface="SHREE-DEV7-2453" pitchFamily="2" charset="0"/>
              </a:rPr>
              <a:t>&gt;</a:t>
            </a:r>
          </a:p>
          <a:p>
            <a:pPr algn="ctr"/>
            <a:r>
              <a:rPr lang="en-US" sz="3000" dirty="0" err="1" smtClean="0">
                <a:latin typeface="SHREE-DEV7-2453" pitchFamily="2" charset="0"/>
              </a:rPr>
              <a:t>aoVrMo</a:t>
            </a:r>
            <a:r>
              <a:rPr lang="en-US" sz="3000" dirty="0" smtClean="0">
                <a:latin typeface="SHREE-DEV7-2453" pitchFamily="2" charset="0"/>
              </a:rPr>
              <a:t> IS&gt;H$</a:t>
            </a:r>
          </a:p>
          <a:p>
            <a:pPr algn="ctr"/>
            <a:r>
              <a:rPr lang="en-US" sz="3000" dirty="0" err="1" smtClean="0">
                <a:latin typeface="SHREE-DEV7-2453" pitchFamily="2" charset="0"/>
              </a:rPr>
              <a:t>Eob</a:t>
            </a:r>
            <a:endParaRPr lang="en-US" sz="3000" dirty="0" smtClean="0">
              <a:latin typeface="SHREE-DEV7-2453" pitchFamily="2" charset="0"/>
            </a:endParaRPr>
          </a:p>
          <a:p>
            <a:pPr algn="ctr"/>
            <a:r>
              <a:rPr lang="en-US" sz="3000" dirty="0" smtClean="0">
                <a:latin typeface="SHREE-DEV7-2453" pitchFamily="2" charset="0"/>
              </a:rPr>
              <a:t>XJS&gt;r </a:t>
            </a:r>
            <a:r>
              <a:rPr lang="en-US" sz="3000" dirty="0" err="1" smtClean="0">
                <a:latin typeface="SHREE-DEV7-2453" pitchFamily="2" charset="0"/>
              </a:rPr>
              <a:t>H$moigm</a:t>
            </a:r>
            <a:endParaRPr lang="en-US" sz="3000" dirty="0" smtClean="0">
              <a:latin typeface="SHREE-DEV7-2453" pitchFamily="2" charset="0"/>
            </a:endParaRPr>
          </a:p>
          <a:p>
            <a:pPr algn="ctr"/>
            <a:r>
              <a:rPr lang="en-US" sz="3000" dirty="0" smtClean="0">
                <a:latin typeface="SHREE-DEV7-2453" pitchFamily="2" charset="0"/>
              </a:rPr>
              <a:t>~</a:t>
            </a:r>
            <a:r>
              <a:rPr lang="en-US" sz="3000" dirty="0" err="1" smtClean="0">
                <a:latin typeface="SHREE-DEV7-2453" pitchFamily="2" charset="0"/>
              </a:rPr>
              <a:t>ogmëQ</a:t>
            </a:r>
            <a:r>
              <a:rPr lang="en-US" sz="3000" dirty="0" smtClean="0">
                <a:latin typeface="SHREE-DEV7-2453" pitchFamily="2" charset="0"/>
              </a:rPr>
              <a:t>&gt;</a:t>
            </a:r>
            <a:endParaRPr lang="en-US" sz="3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15000" y="685800"/>
            <a:ext cx="2209800" cy="3276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000" dirty="0" err="1" smtClean="0">
                <a:latin typeface="SHREE-DEV7-2453" pitchFamily="2" charset="0"/>
              </a:rPr>
              <a:t>g§J‘ada</a:t>
            </a:r>
            <a:endParaRPr lang="en-US" sz="3000" dirty="0" smtClean="0">
              <a:latin typeface="SHREE-DEV7-2453" pitchFamily="2" charset="0"/>
            </a:endParaRPr>
          </a:p>
          <a:p>
            <a:pPr algn="ctr"/>
            <a:r>
              <a:rPr lang="en-US" sz="3000" dirty="0" err="1" smtClean="0">
                <a:latin typeface="SHREE-DEV7-2453" pitchFamily="2" charset="0"/>
              </a:rPr>
              <a:t>Zrg</a:t>
            </a:r>
            <a:endParaRPr lang="en-US" sz="3000" dirty="0" smtClean="0">
              <a:latin typeface="SHREE-DEV7-2453" pitchFamily="2" charset="0"/>
            </a:endParaRPr>
          </a:p>
          <a:p>
            <a:pPr algn="ctr"/>
            <a:r>
              <a:rPr lang="en-US" sz="3000" dirty="0" err="1" smtClean="0">
                <a:latin typeface="SHREE-DEV7-2453" pitchFamily="2" charset="0"/>
              </a:rPr>
              <a:t>H$mQ</a:t>
            </a:r>
            <a:r>
              <a:rPr lang="en-US" sz="3000" dirty="0" smtClean="0">
                <a:latin typeface="SHREE-DEV7-2453" pitchFamily="2" charset="0"/>
              </a:rPr>
              <a:t>&gt;©</a:t>
            </a:r>
            <a:r>
              <a:rPr lang="en-US" sz="3000" dirty="0" err="1" smtClean="0">
                <a:latin typeface="SHREE-DEV7-2453" pitchFamily="2" charset="0"/>
              </a:rPr>
              <a:t>PmBQ</a:t>
            </a:r>
            <a:r>
              <a:rPr lang="en-US" sz="3000" dirty="0" smtClean="0">
                <a:latin typeface="SHREE-DEV7-2453" pitchFamily="2" charset="0"/>
              </a:rPr>
              <a:t>&gt;</a:t>
            </a:r>
          </a:p>
          <a:p>
            <a:pPr algn="ctr"/>
            <a:r>
              <a:rPr lang="en-US" sz="3000" dirty="0" err="1" smtClean="0">
                <a:latin typeface="SHREE-DEV7-2453" pitchFamily="2" charset="0"/>
              </a:rPr>
              <a:t>ñboQ</a:t>
            </a:r>
            <a:r>
              <a:rPr lang="en-US" sz="3000" dirty="0" smtClean="0">
                <a:latin typeface="SHREE-DEV7-2453" pitchFamily="2" charset="0"/>
              </a:rPr>
              <a:t>&gt;</a:t>
            </a:r>
          </a:p>
          <a:p>
            <a:pPr algn="ctr"/>
            <a:r>
              <a:rPr lang="en-US" sz="3000" dirty="0" smtClean="0">
                <a:latin typeface="SHREE-DEV7-2453" pitchFamily="2" charset="0"/>
              </a:rPr>
              <a:t>{</a:t>
            </a:r>
            <a:r>
              <a:rPr lang="en-US" sz="3000" dirty="0" err="1" smtClean="0">
                <a:latin typeface="SHREE-DEV7-2453" pitchFamily="2" charset="0"/>
              </a:rPr>
              <a:t>hao</a:t>
            </a:r>
            <a:endParaRPr lang="en-US" sz="3000" dirty="0" smtClean="0">
              <a:latin typeface="SHREE-DEV7-2453" pitchFamily="2" charset="0"/>
            </a:endParaRPr>
          </a:p>
          <a:p>
            <a:pPr algn="ctr"/>
            <a:r>
              <a:rPr lang="en-US" sz="3000" dirty="0" err="1" smtClean="0">
                <a:latin typeface="SHREE-DEV7-2453" pitchFamily="2" charset="0"/>
              </a:rPr>
              <a:t>hm°Z©ãb|S</a:t>
            </a:r>
            <a:r>
              <a:rPr lang="en-US" sz="3000" dirty="0" smtClean="0">
                <a:latin typeface="SHREE-DEV7-2453" pitchFamily="2" charset="0"/>
              </a:rPr>
              <a:t>&gt;</a:t>
            </a:r>
            <a:endParaRPr lang="en-US" sz="3000" dirty="0"/>
          </a:p>
        </p:txBody>
      </p:sp>
      <p:pic>
        <p:nvPicPr>
          <p:cNvPr id="5122" name="Picture 2" descr="E:\sachin wagade\COLLEGE BA\some basic r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733800"/>
            <a:ext cx="5730875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3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SHREE-DEV7-2453" pitchFamily="2" charset="0"/>
              </a:rPr>
              <a:t>n¥ÏdrMo</a:t>
            </a:r>
            <a:r>
              <a:rPr lang="en-US" dirty="0" smtClean="0">
                <a:latin typeface="SHREE-DEV7-2453" pitchFamily="2" charset="0"/>
              </a:rPr>
              <a:t> </a:t>
            </a:r>
            <a:r>
              <a:rPr lang="en-US" dirty="0" err="1" smtClean="0">
                <a:latin typeface="SHREE-DEV7-2453" pitchFamily="2" charset="0"/>
              </a:rPr>
              <a:t>A§Va§J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43000"/>
            <a:ext cx="7772400" cy="5410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err="1" smtClean="0">
                <a:latin typeface="SHREE-DEV7-0709" pitchFamily="2" charset="0"/>
              </a:rPr>
              <a:t>n¥ÏdrMr</a:t>
            </a:r>
            <a:r>
              <a:rPr lang="en-US" dirty="0" smtClean="0">
                <a:latin typeface="SHREE-DEV7-0709" pitchFamily="2" charset="0"/>
              </a:rPr>
              <a:t> {Z{‘©</a:t>
            </a:r>
            <a:r>
              <a:rPr lang="en-US" dirty="0" err="1" smtClean="0">
                <a:latin typeface="SHREE-DEV7-0709" pitchFamily="2" charset="0"/>
              </a:rPr>
              <a:t>Vr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Pmë¶mZ§Va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H$mbm§VamZo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dmVmdaU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ObmdaU</a:t>
            </a:r>
            <a:r>
              <a:rPr lang="en-US" dirty="0" smtClean="0">
                <a:latin typeface="SHREE-DEV7-0709" pitchFamily="2" charset="0"/>
              </a:rPr>
              <a:t>, {</a:t>
            </a:r>
            <a:r>
              <a:rPr lang="en-US" dirty="0" err="1" smtClean="0">
                <a:latin typeface="SHREE-DEV7-0709" pitchFamily="2" charset="0"/>
              </a:rPr>
              <a:t>OdmdaU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Z‘m©U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Pmbo</a:t>
            </a:r>
            <a:r>
              <a:rPr lang="en-US" dirty="0" smtClean="0">
                <a:latin typeface="SHREE-DEV7-0709" pitchFamily="2" charset="0"/>
              </a:rPr>
              <a:t> d </a:t>
            </a:r>
            <a:r>
              <a:rPr lang="en-US" dirty="0" err="1" smtClean="0">
                <a:latin typeface="SHREE-DEV7-0709" pitchFamily="2" charset="0"/>
              </a:rPr>
              <a:t>àW‘M</a:t>
            </a:r>
            <a:r>
              <a:rPr lang="en-US" dirty="0" smtClean="0">
                <a:latin typeface="SHREE-DEV7-0709" pitchFamily="2" charset="0"/>
              </a:rPr>
              <a:t> ~</a:t>
            </a:r>
            <a:r>
              <a:rPr lang="en-US" dirty="0" err="1" smtClean="0">
                <a:latin typeface="SHREE-DEV7-0709" pitchFamily="2" charset="0"/>
              </a:rPr>
              <a:t>mø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AmdaU</a:t>
            </a:r>
            <a:r>
              <a:rPr lang="en-US" dirty="0" smtClean="0">
                <a:latin typeface="SHREE-DEV7-0709" pitchFamily="2" charset="0"/>
              </a:rPr>
              <a:t> ho {d{</a:t>
            </a:r>
            <a:r>
              <a:rPr lang="en-US" dirty="0" err="1" smtClean="0">
                <a:latin typeface="SHREE-DEV7-0709" pitchFamily="2" charset="0"/>
              </a:rPr>
              <a:t>dY</a:t>
            </a:r>
            <a:r>
              <a:rPr lang="en-US" dirty="0" smtClean="0">
                <a:latin typeface="SHREE-DEV7-0709" pitchFamily="2" charset="0"/>
              </a:rPr>
              <a:t> IS&gt;</a:t>
            </a:r>
            <a:r>
              <a:rPr lang="en-US" dirty="0" err="1" smtClean="0">
                <a:latin typeface="SHREE-DEV7-0709" pitchFamily="2" charset="0"/>
              </a:rPr>
              <a:t>H$m§Zr</a:t>
            </a:r>
            <a:r>
              <a:rPr lang="en-US" dirty="0" smtClean="0">
                <a:latin typeface="SHREE-DEV7-0709" pitchFamily="2" charset="0"/>
              </a:rPr>
              <a:t> ~</a:t>
            </a:r>
            <a:r>
              <a:rPr lang="en-US" dirty="0" err="1" smtClean="0">
                <a:latin typeface="SHREE-DEV7-0709" pitchFamily="2" charset="0"/>
              </a:rPr>
              <a:t>Zbobo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ebmdaU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åhUyZ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V¶ma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Pmbo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r>
              <a:rPr lang="en-US" dirty="0" err="1" smtClean="0">
                <a:latin typeface="SHREE-DEV7-0709" pitchFamily="2" charset="0"/>
              </a:rPr>
              <a:t>dmVmdaU</a:t>
            </a:r>
            <a:r>
              <a:rPr lang="en-US" dirty="0" smtClean="0">
                <a:latin typeface="SHREE-DEV7-0709" pitchFamily="2" charset="0"/>
              </a:rPr>
              <a:t> : </a:t>
            </a:r>
            <a:r>
              <a:rPr lang="en-US" dirty="0" err="1" smtClean="0">
                <a:latin typeface="SHREE-DEV7-0709" pitchFamily="2" charset="0"/>
              </a:rPr>
              <a:t>n¥ÏdrÀ¶m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g^modVr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Agbobo</a:t>
            </a:r>
            <a:r>
              <a:rPr lang="en-US" dirty="0" smtClean="0">
                <a:latin typeface="SHREE-DEV7-0709" pitchFamily="2" charset="0"/>
              </a:rPr>
              <a:t> ~</a:t>
            </a:r>
            <a:r>
              <a:rPr lang="en-US" dirty="0" err="1" smtClean="0">
                <a:latin typeface="SHREE-DEV7-0709" pitchFamily="2" charset="0"/>
              </a:rPr>
              <a:t>mø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AmdaU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åhUOo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dmVmdaU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hmo</a:t>
            </a:r>
            <a:r>
              <a:rPr lang="en-US" dirty="0" smtClean="0">
                <a:latin typeface="SHREE-DEV7-0709" pitchFamily="2" charset="0"/>
              </a:rPr>
              <a:t>¶. </a:t>
            </a:r>
            <a:r>
              <a:rPr lang="en-US" dirty="0" err="1" smtClean="0">
                <a:latin typeface="SHREE-DEV7-0709" pitchFamily="2" charset="0"/>
              </a:rPr>
              <a:t>dmVmdaUmMr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OmS</a:t>
            </a:r>
            <a:r>
              <a:rPr lang="en-US" dirty="0" smtClean="0">
                <a:latin typeface="SHREE-DEV7-0709" pitchFamily="2" charset="0"/>
              </a:rPr>
              <a:t>&gt;r </a:t>
            </a:r>
            <a:r>
              <a:rPr lang="en-US" dirty="0" err="1" smtClean="0">
                <a:latin typeface="SHREE-DEV7-0709" pitchFamily="2" charset="0"/>
              </a:rPr>
              <a:t>n¥ÏdrnmgyZ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gw‘mao</a:t>
            </a:r>
            <a:r>
              <a:rPr lang="en-US" dirty="0" smtClean="0">
                <a:latin typeface="SHREE-DEV7-0709" pitchFamily="2" charset="0"/>
              </a:rPr>
              <a:t> 1600 {</a:t>
            </a:r>
            <a:r>
              <a:rPr lang="en-US" dirty="0" err="1" smtClean="0">
                <a:latin typeface="SHREE-DEV7-0709" pitchFamily="2" charset="0"/>
              </a:rPr>
              <a:t>H$.‘r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Agmdr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n¥ÏdrÀ¶m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ñdm§J</a:t>
            </a:r>
            <a:r>
              <a:rPr lang="en-US" dirty="0" smtClean="0">
                <a:latin typeface="SHREE-DEV7-0709" pitchFamily="2" charset="0"/>
              </a:rPr>
              <a:t> n[a^«‘</a:t>
            </a:r>
            <a:r>
              <a:rPr lang="en-US" dirty="0" err="1" smtClean="0">
                <a:latin typeface="SHREE-DEV7-0709" pitchFamily="2" charset="0"/>
              </a:rPr>
              <a:t>Um~amo~aM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dmVmdaUXoIrb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Ë¶mM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JVrZo</a:t>
            </a:r>
            <a:r>
              <a:rPr lang="en-US" dirty="0" smtClean="0">
                <a:latin typeface="SHREE-DEV7-0709" pitchFamily="2" charset="0"/>
              </a:rPr>
              <a:t> {’$</a:t>
            </a:r>
            <a:r>
              <a:rPr lang="en-US" dirty="0" err="1" smtClean="0">
                <a:latin typeface="SHREE-DEV7-0709" pitchFamily="2" charset="0"/>
              </a:rPr>
              <a:t>aV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AgVo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dmVmdaUmVrb</a:t>
            </a:r>
            <a:r>
              <a:rPr lang="en-US" dirty="0" smtClean="0">
                <a:latin typeface="SHREE-DEV7-0709" pitchFamily="2" charset="0"/>
              </a:rPr>
              <a:t> ~</a:t>
            </a:r>
            <a:r>
              <a:rPr lang="en-US" dirty="0" err="1" smtClean="0">
                <a:latin typeface="SHREE-DEV7-0709" pitchFamily="2" charset="0"/>
              </a:rPr>
              <a:t>Xbm‘wio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dmam</a:t>
            </a:r>
            <a:r>
              <a:rPr lang="en-US" dirty="0" smtClean="0">
                <a:latin typeface="SHREE-DEV7-0709" pitchFamily="2" charset="0"/>
              </a:rPr>
              <a:t>, T&gt;J, </a:t>
            </a:r>
            <a:r>
              <a:rPr lang="en-US" dirty="0" err="1" smtClean="0">
                <a:latin typeface="SHREE-DEV7-0709" pitchFamily="2" charset="0"/>
              </a:rPr>
              <a:t>nO©Ý</a:t>
            </a:r>
            <a:r>
              <a:rPr lang="en-US" dirty="0" smtClean="0">
                <a:latin typeface="SHREE-DEV7-0709" pitchFamily="2" charset="0"/>
              </a:rPr>
              <a:t>¶, {h‘ </a:t>
            </a:r>
            <a:r>
              <a:rPr lang="en-US" dirty="0" err="1" smtClean="0">
                <a:latin typeface="SHREE-DEV7-0709" pitchFamily="2" charset="0"/>
              </a:rPr>
              <a:t>dmXio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BË¶mXtMr</a:t>
            </a:r>
            <a:r>
              <a:rPr lang="en-US" dirty="0" smtClean="0">
                <a:latin typeface="SHREE-DEV7-0709" pitchFamily="2" charset="0"/>
              </a:rPr>
              <a:t> {Z{‘©</a:t>
            </a:r>
            <a:r>
              <a:rPr lang="en-US" dirty="0" err="1" smtClean="0">
                <a:latin typeface="SHREE-DEV7-0709" pitchFamily="2" charset="0"/>
              </a:rPr>
              <a:t>Vr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hmoV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AgVo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r>
              <a:rPr lang="en-US" dirty="0" err="1" smtClean="0">
                <a:latin typeface="SHREE-DEV7-0709" pitchFamily="2" charset="0"/>
              </a:rPr>
              <a:t>ObmdaU</a:t>
            </a:r>
            <a:r>
              <a:rPr lang="en-US" dirty="0" smtClean="0">
                <a:latin typeface="SHREE-DEV7-0709" pitchFamily="2" charset="0"/>
              </a:rPr>
              <a:t> : </a:t>
            </a:r>
            <a:r>
              <a:rPr lang="en-US" dirty="0" err="1" smtClean="0">
                <a:latin typeface="SHREE-DEV7-0709" pitchFamily="2" charset="0"/>
              </a:rPr>
              <a:t>n¥Ïddarb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ObmdaUmMr</a:t>
            </a:r>
            <a:r>
              <a:rPr lang="en-US" dirty="0" smtClean="0">
                <a:latin typeface="SHREE-DEV7-0709" pitchFamily="2" charset="0"/>
              </a:rPr>
              <a:t> {Z{‘©</a:t>
            </a:r>
            <a:r>
              <a:rPr lang="en-US" dirty="0" err="1" smtClean="0">
                <a:latin typeface="SHREE-DEV7-0709" pitchFamily="2" charset="0"/>
              </a:rPr>
              <a:t>Vr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n¥ÏdrÀ¶m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CËnÎmrÀ¶m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doir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Pmbr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Agmdr</a:t>
            </a:r>
            <a:r>
              <a:rPr lang="en-US" dirty="0" smtClean="0">
                <a:latin typeface="SHREE-DEV7-0709" pitchFamily="2" charset="0"/>
              </a:rPr>
              <a:t> Ago ‘V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¶mV </a:t>
            </a:r>
            <a:r>
              <a:rPr lang="en-US" dirty="0" err="1" smtClean="0">
                <a:latin typeface="SHREE-DEV7-0709" pitchFamily="2" charset="0"/>
              </a:rPr>
              <a:t>g‘wÐ</a:t>
            </a:r>
            <a:r>
              <a:rPr lang="en-US" dirty="0" smtClean="0">
                <a:latin typeface="SHREE-DEV7-0709" pitchFamily="2" charset="0"/>
              </a:rPr>
              <a:t>, ‘</a:t>
            </a:r>
            <a:r>
              <a:rPr lang="en-US" dirty="0" err="1" smtClean="0">
                <a:latin typeface="SHREE-DEV7-0709" pitchFamily="2" charset="0"/>
              </a:rPr>
              <a:t>hmgmJa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gamodao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ZÚm</a:t>
            </a:r>
            <a:r>
              <a:rPr lang="en-US" dirty="0" smtClean="0">
                <a:latin typeface="SHREE-DEV7-0709" pitchFamily="2" charset="0"/>
              </a:rPr>
              <a:t> ¶</a:t>
            </a:r>
            <a:r>
              <a:rPr lang="en-US" dirty="0" err="1" smtClean="0">
                <a:latin typeface="SHREE-DEV7-0709" pitchFamily="2" charset="0"/>
              </a:rPr>
              <a:t>mMm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g‘mdoe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hmoVmo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n¥ÏdrÀ¶m</a:t>
            </a:r>
            <a:r>
              <a:rPr lang="en-US" dirty="0" smtClean="0">
                <a:latin typeface="SHREE-DEV7-0709" pitchFamily="2" charset="0"/>
              </a:rPr>
              <a:t> ¶m </a:t>
            </a:r>
            <a:r>
              <a:rPr lang="en-US" dirty="0" err="1" smtClean="0">
                <a:latin typeface="SHREE-DEV7-0709" pitchFamily="2" charset="0"/>
              </a:rPr>
              <a:t>AmdaUmZo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yn¥ð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mMm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gw‘mao</a:t>
            </a:r>
            <a:r>
              <a:rPr lang="en-US" dirty="0" smtClean="0">
                <a:latin typeface="SHREE-DEV7-0709" pitchFamily="2" charset="0"/>
              </a:rPr>
              <a:t> ¾ ^</a:t>
            </a:r>
            <a:r>
              <a:rPr lang="en-US" dirty="0" err="1" smtClean="0">
                <a:latin typeface="SHREE-DEV7-0709" pitchFamily="2" charset="0"/>
              </a:rPr>
              <a:t>mJ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ì¶mnbobm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r>
              <a:rPr lang="en-US" dirty="0" err="1" smtClean="0">
                <a:latin typeface="SHREE-DEV7-0709" pitchFamily="2" charset="0"/>
              </a:rPr>
              <a:t>OrdmdaU</a:t>
            </a:r>
            <a:r>
              <a:rPr lang="en-US" dirty="0" smtClean="0">
                <a:latin typeface="SHREE-DEV7-0709" pitchFamily="2" charset="0"/>
              </a:rPr>
              <a:t> : ^</a:t>
            </a:r>
            <a:r>
              <a:rPr lang="en-US" dirty="0" err="1" smtClean="0">
                <a:latin typeface="SHREE-DEV7-0709" pitchFamily="2" charset="0"/>
              </a:rPr>
              <a:t>m¡Jmo</a:t>
            </a:r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bH</a:t>
            </a:r>
            <a:r>
              <a:rPr lang="en-US" dirty="0" smtClean="0">
                <a:latin typeface="SHREE-DEV7-0709" pitchFamily="2" charset="0"/>
              </a:rPr>
              <a:t>$ Ñ{ï&gt;</a:t>
            </a:r>
            <a:r>
              <a:rPr lang="en-US" dirty="0" err="1" smtClean="0">
                <a:latin typeface="SHREE-DEV7-0709" pitchFamily="2" charset="0"/>
              </a:rPr>
              <a:t>H$moZmVyZ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OrdmdaUmbm</a:t>
            </a:r>
            <a:r>
              <a:rPr lang="en-US" dirty="0" smtClean="0">
                <a:latin typeface="SHREE-DEV7-0709" pitchFamily="2" charset="0"/>
              </a:rPr>
              <a:t> ‘</a:t>
            </a:r>
            <a:r>
              <a:rPr lang="en-US" dirty="0" err="1" smtClean="0">
                <a:latin typeface="SHREE-DEV7-0709" pitchFamily="2" charset="0"/>
              </a:rPr>
              <a:t>hËdmMo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ñWmZ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n¥Ïdrda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àmUr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njr</a:t>
            </a:r>
            <a:r>
              <a:rPr lang="en-US" dirty="0" smtClean="0">
                <a:latin typeface="SHREE-DEV7-0709" pitchFamily="2" charset="0"/>
              </a:rPr>
              <a:t>, {H$Q&gt;Ho$ d </a:t>
            </a:r>
            <a:r>
              <a:rPr lang="en-US" dirty="0" err="1" smtClean="0">
                <a:latin typeface="SHREE-DEV7-0709" pitchFamily="2" charset="0"/>
              </a:rPr>
              <a:t>dZñnVr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dnwb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à‘mUmV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AmhoV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g‘wÐmV</a:t>
            </a:r>
            <a:r>
              <a:rPr lang="en-US" dirty="0" smtClean="0">
                <a:latin typeface="SHREE-DEV7-0709" pitchFamily="2" charset="0"/>
              </a:rPr>
              <a:t> ‘</a:t>
            </a:r>
            <a:r>
              <a:rPr lang="en-US" dirty="0" err="1" smtClean="0">
                <a:latin typeface="SHREE-DEV7-0709" pitchFamily="2" charset="0"/>
              </a:rPr>
              <a:t>mgo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dZñnVr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àdmS</a:t>
            </a:r>
            <a:r>
              <a:rPr lang="en-US" dirty="0" smtClean="0">
                <a:latin typeface="SHREE-DEV7-0709" pitchFamily="2" charset="0"/>
              </a:rPr>
              <a:t>&gt; </a:t>
            </a:r>
            <a:r>
              <a:rPr lang="en-US" dirty="0" err="1" smtClean="0">
                <a:latin typeface="SHREE-DEV7-0709" pitchFamily="2" charset="0"/>
              </a:rPr>
              <a:t>BË¶mXr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Ord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AmhoV</a:t>
            </a:r>
            <a:r>
              <a:rPr lang="en-US" dirty="0" smtClean="0">
                <a:latin typeface="SHREE-DEV7-0709" pitchFamily="2" charset="0"/>
              </a:rPr>
              <a:t>. ¶m{</a:t>
            </a:r>
            <a:r>
              <a:rPr lang="en-US" dirty="0" err="1" smtClean="0">
                <a:latin typeface="SHREE-DEV7-0709" pitchFamily="2" charset="0"/>
              </a:rPr>
              <a:t>edm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gd©Ì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gyú</a:t>
            </a:r>
            <a:r>
              <a:rPr lang="en-US" dirty="0" smtClean="0">
                <a:latin typeface="SHREE-DEV7-0709" pitchFamily="2" charset="0"/>
              </a:rPr>
              <a:t>‘ </a:t>
            </a:r>
            <a:r>
              <a:rPr lang="en-US" dirty="0" err="1" smtClean="0">
                <a:latin typeface="SHREE-DEV7-0709" pitchFamily="2" charset="0"/>
              </a:rPr>
              <a:t>OrdO§Vy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ngabobo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AmhoV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Aem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Ord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g¥ï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rÀ¶m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AmdaUmbm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OrdmdaU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åhUVmV</a:t>
            </a:r>
            <a:r>
              <a:rPr lang="en-US" dirty="0" smtClean="0">
                <a:latin typeface="SHREE-DEV7-0709" pitchFamily="2" charset="0"/>
              </a:rPr>
              <a:t>.</a:t>
            </a:r>
            <a:endParaRPr lang="en-US" dirty="0">
              <a:latin typeface="SHREE-DEV7-0709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1143000"/>
            <a:ext cx="914400" cy="4419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ê$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n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em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ó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1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HREE-DEV7-2453" pitchFamily="2" charset="0"/>
              </a:rPr>
              <a:t>^</a:t>
            </a:r>
            <a:r>
              <a:rPr lang="en-US" dirty="0" err="1" smtClean="0">
                <a:latin typeface="SHREE-DEV7-2453" pitchFamily="2" charset="0"/>
              </a:rPr>
              <a:t>yH</a:t>
            </a:r>
            <a:r>
              <a:rPr lang="en-US" dirty="0" smtClean="0">
                <a:latin typeface="SHREE-DEV7-2453" pitchFamily="2" charset="0"/>
              </a:rPr>
              <a:t>§$</a:t>
            </a:r>
            <a:r>
              <a:rPr lang="en-US" dirty="0" err="1" smtClean="0">
                <a:latin typeface="SHREE-DEV7-2453" pitchFamily="2" charset="0"/>
              </a:rPr>
              <a:t>nbhar</a:t>
            </a:r>
            <a:r>
              <a:rPr lang="en-US" dirty="0" smtClean="0">
                <a:latin typeface="SHREE-DEV7-2453" pitchFamily="2" charset="0"/>
              </a:rPr>
              <a:t> d </a:t>
            </a:r>
            <a:r>
              <a:rPr lang="en-US" dirty="0" err="1" smtClean="0">
                <a:latin typeface="SHREE-DEV7-2453" pitchFamily="2" charset="0"/>
              </a:rPr>
              <a:t>n¥ÏdrMo</a:t>
            </a:r>
            <a:r>
              <a:rPr lang="en-US" dirty="0" smtClean="0">
                <a:latin typeface="SHREE-DEV7-2453" pitchFamily="2" charset="0"/>
              </a:rPr>
              <a:t> </a:t>
            </a:r>
            <a:r>
              <a:rPr lang="en-US" dirty="0" err="1" smtClean="0">
                <a:latin typeface="SHREE-DEV7-2453" pitchFamily="2" charset="0"/>
              </a:rPr>
              <a:t>A§Va§J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772400" cy="5486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err="1" smtClean="0">
                <a:latin typeface="SHREE-DEV7-0709" pitchFamily="2" charset="0"/>
              </a:rPr>
              <a:t>n¥ÏdrÀ¶m</a:t>
            </a:r>
            <a:r>
              <a:rPr lang="en-US" dirty="0" smtClean="0">
                <a:latin typeface="SHREE-DEV7-0709" pitchFamily="2" charset="0"/>
              </a:rPr>
              <a:t> A§VJ©V ^</a:t>
            </a:r>
            <a:r>
              <a:rPr lang="en-US" dirty="0" err="1" smtClean="0">
                <a:latin typeface="SHREE-DEV7-0709" pitchFamily="2" charset="0"/>
              </a:rPr>
              <a:t>mJm</a:t>
            </a:r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df¶r</a:t>
            </a:r>
            <a:r>
              <a:rPr lang="en-US" dirty="0" smtClean="0">
                <a:latin typeface="SHREE-DEV7-0709" pitchFamily="2" charset="0"/>
              </a:rPr>
              <a:t> A{YH$ {</a:t>
            </a:r>
            <a:r>
              <a:rPr lang="en-US" dirty="0" err="1" smtClean="0">
                <a:latin typeface="SHREE-DEV7-0709" pitchFamily="2" charset="0"/>
              </a:rPr>
              <a:t>dídgZr</a:t>
            </a:r>
            <a:r>
              <a:rPr lang="en-US" dirty="0" smtClean="0">
                <a:latin typeface="SHREE-DEV7-0709" pitchFamily="2" charset="0"/>
              </a:rPr>
              <a:t>¶ ‘m{</a:t>
            </a:r>
            <a:r>
              <a:rPr lang="en-US" dirty="0" err="1" smtClean="0">
                <a:latin typeface="SHREE-DEV7-0709" pitchFamily="2" charset="0"/>
              </a:rPr>
              <a:t>hVr</a:t>
            </a:r>
            <a:r>
              <a:rPr lang="en-US" dirty="0" smtClean="0">
                <a:latin typeface="SHREE-DEV7-0709" pitchFamily="2" charset="0"/>
              </a:rPr>
              <a:t> {‘i{</a:t>
            </a:r>
            <a:r>
              <a:rPr lang="en-US" dirty="0" err="1" smtClean="0">
                <a:latin typeface="SHREE-DEV7-0709" pitchFamily="2" charset="0"/>
              </a:rPr>
              <a:t>dÊ¶mg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yH</a:t>
            </a:r>
            <a:r>
              <a:rPr lang="en-US" dirty="0" smtClean="0">
                <a:latin typeface="SHREE-DEV7-0709" pitchFamily="2" charset="0"/>
              </a:rPr>
              <a:t>§$</a:t>
            </a:r>
            <a:r>
              <a:rPr lang="en-US" dirty="0" err="1" smtClean="0">
                <a:latin typeface="SHREE-DEV7-0709" pitchFamily="2" charset="0"/>
              </a:rPr>
              <a:t>nemó</a:t>
            </a:r>
            <a:r>
              <a:rPr lang="en-US" dirty="0" smtClean="0">
                <a:latin typeface="SHREE-DEV7-0709" pitchFamily="2" charset="0"/>
              </a:rPr>
              <a:t> ’$ma </a:t>
            </a:r>
            <a:r>
              <a:rPr lang="en-US" dirty="0" err="1" smtClean="0">
                <a:latin typeface="SHREE-DEV7-0709" pitchFamily="2" charset="0"/>
              </a:rPr>
              <a:t>Cn¶moJr</a:t>
            </a:r>
            <a:r>
              <a:rPr lang="en-US" dirty="0" smtClean="0">
                <a:latin typeface="SHREE-DEV7-0709" pitchFamily="2" charset="0"/>
              </a:rPr>
              <a:t> R&gt;abo </a:t>
            </a:r>
            <a:r>
              <a:rPr lang="en-US" dirty="0" err="1" smtClean="0">
                <a:latin typeface="SHREE-DEV7-0709" pitchFamily="2" charset="0"/>
              </a:rPr>
              <a:t>Amho.n¥Ïdrda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EImÚm</a:t>
            </a:r>
            <a:r>
              <a:rPr lang="en-US" dirty="0" smtClean="0">
                <a:latin typeface="SHREE-DEV7-0709" pitchFamily="2" charset="0"/>
              </a:rPr>
              <a:t> {R&gt;</a:t>
            </a:r>
            <a:r>
              <a:rPr lang="en-US" dirty="0" err="1" smtClean="0">
                <a:latin typeface="SHREE-DEV7-0709" pitchFamily="2" charset="0"/>
              </a:rPr>
              <a:t>H$mUr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yH</a:t>
            </a:r>
            <a:r>
              <a:rPr lang="en-US" dirty="0" smtClean="0">
                <a:latin typeface="SHREE-DEV7-0709" pitchFamily="2" charset="0"/>
              </a:rPr>
              <a:t>§$n </a:t>
            </a:r>
            <a:r>
              <a:rPr lang="en-US" dirty="0" err="1" smtClean="0">
                <a:latin typeface="SHREE-DEV7-0709" pitchFamily="2" charset="0"/>
              </a:rPr>
              <a:t>Pmbm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Var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bharÀ¶m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ñdê$nmV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hmXao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gd©M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mJr</a:t>
            </a:r>
            <a:r>
              <a:rPr lang="en-US" dirty="0" smtClean="0">
                <a:latin typeface="SHREE-DEV7-0709" pitchFamily="2" charset="0"/>
              </a:rPr>
              <a:t> ~</a:t>
            </a:r>
            <a:r>
              <a:rPr lang="en-US" dirty="0" err="1" smtClean="0">
                <a:latin typeface="SHREE-DEV7-0709" pitchFamily="2" charset="0"/>
              </a:rPr>
              <a:t>gVmV</a:t>
            </a:r>
            <a:r>
              <a:rPr lang="en-US" dirty="0" smtClean="0">
                <a:latin typeface="SHREE-DEV7-0709" pitchFamily="2" charset="0"/>
              </a:rPr>
              <a:t>.¶m </a:t>
            </a:r>
            <a:r>
              <a:rPr lang="en-US" dirty="0" err="1" smtClean="0">
                <a:latin typeface="SHREE-DEV7-0709" pitchFamily="2" charset="0"/>
              </a:rPr>
              <a:t>bhra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VrZ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àH$maÀ¶m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AgVmV</a:t>
            </a:r>
            <a:r>
              <a:rPr lang="en-US" dirty="0" smtClean="0">
                <a:latin typeface="SHREE-DEV7-0709" pitchFamily="2" charset="0"/>
              </a:rPr>
              <a:t> d ¶m {d{</a:t>
            </a:r>
            <a:r>
              <a:rPr lang="en-US" dirty="0" err="1" smtClean="0">
                <a:latin typeface="SHREE-DEV7-0709" pitchFamily="2" charset="0"/>
              </a:rPr>
              <a:t>dY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KZVoÀ¶m</a:t>
            </a:r>
            <a:r>
              <a:rPr lang="en-US" dirty="0" smtClean="0">
                <a:latin typeface="SHREE-DEV7-0709" pitchFamily="2" charset="0"/>
              </a:rPr>
              <a:t> d </a:t>
            </a:r>
            <a:r>
              <a:rPr lang="en-US" dirty="0" err="1" smtClean="0">
                <a:latin typeface="SHREE-DEV7-0709" pitchFamily="2" charset="0"/>
              </a:rPr>
              <a:t>JwéËdmÀ¶m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WamVyZ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OmVmV</a:t>
            </a:r>
            <a:r>
              <a:rPr lang="en-US" dirty="0" smtClean="0">
                <a:latin typeface="SHREE-DEV7-0709" pitchFamily="2" charset="0"/>
              </a:rPr>
              <a:t>, </a:t>
            </a:r>
            <a:r>
              <a:rPr lang="en-US" dirty="0" err="1" smtClean="0">
                <a:latin typeface="SHREE-DEV7-0709" pitchFamily="2" charset="0"/>
              </a:rPr>
              <a:t>Ë¶m‘wio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n¥ÏdrÀ¶m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A§V^m©JmMr</a:t>
            </a:r>
            <a:r>
              <a:rPr lang="en-US" dirty="0" smtClean="0">
                <a:latin typeface="SHREE-DEV7-0709" pitchFamily="2" charset="0"/>
              </a:rPr>
              <a:t> ‘m{</a:t>
            </a:r>
            <a:r>
              <a:rPr lang="en-US" dirty="0" err="1" smtClean="0">
                <a:latin typeface="SHREE-DEV7-0709" pitchFamily="2" charset="0"/>
              </a:rPr>
              <a:t>hVr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àmá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hmoD</a:t>
            </a:r>
            <a:r>
              <a:rPr lang="en-US" dirty="0" smtClean="0">
                <a:latin typeface="SHREE-DEV7-0709" pitchFamily="2" charset="0"/>
              </a:rPr>
              <a:t>$ </a:t>
            </a:r>
            <a:r>
              <a:rPr lang="en-US" dirty="0" err="1" smtClean="0">
                <a:latin typeface="SHREE-DEV7-0709" pitchFamily="2" charset="0"/>
              </a:rPr>
              <a:t>eH$br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82296" indent="0" algn="just">
              <a:buNone/>
            </a:pPr>
            <a:r>
              <a:rPr lang="en-US" dirty="0" err="1" smtClean="0">
                <a:latin typeface="SHREE-DEV7-0709" pitchFamily="2" charset="0"/>
              </a:rPr>
              <a:t>n¥ÏdrMr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VrZ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g‘H</a:t>
            </a:r>
            <a:r>
              <a:rPr lang="en-US" dirty="0" smtClean="0">
                <a:latin typeface="SHREE-DEV7-0709" pitchFamily="2" charset="0"/>
              </a:rPr>
              <a:t>|$</a:t>
            </a:r>
            <a:r>
              <a:rPr lang="en-US" dirty="0" err="1" smtClean="0">
                <a:latin typeface="SHREE-DEV7-0709" pitchFamily="2" charset="0"/>
              </a:rPr>
              <a:t>ÝÐr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ñVamV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d^mJUr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Ho$br</a:t>
            </a:r>
            <a:r>
              <a:rPr lang="en-US" dirty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OmVo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ebmdaU</a:t>
            </a:r>
            <a:r>
              <a:rPr lang="en-US" dirty="0" smtClean="0">
                <a:latin typeface="SHREE-DEV7-0709" pitchFamily="2" charset="0"/>
              </a:rPr>
              <a:t> :</a:t>
            </a:r>
          </a:p>
          <a:p>
            <a:pPr marL="82296" indent="0" algn="just">
              <a:buNone/>
            </a:pPr>
            <a:r>
              <a:rPr lang="en-US" dirty="0" err="1" smtClean="0">
                <a:latin typeface="SHREE-DEV7-0709" pitchFamily="2" charset="0"/>
              </a:rPr>
              <a:t>n¥ÏdrÀ¶m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yn¥ð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mnmgyZ</a:t>
            </a:r>
            <a:r>
              <a:rPr lang="en-US" dirty="0" smtClean="0">
                <a:latin typeface="SHREE-DEV7-0709" pitchFamily="2" charset="0"/>
              </a:rPr>
              <a:t> H|$</a:t>
            </a:r>
            <a:r>
              <a:rPr lang="en-US" dirty="0" err="1" smtClean="0">
                <a:latin typeface="SHREE-DEV7-0709" pitchFamily="2" charset="0"/>
              </a:rPr>
              <a:t>Ðmn</a:t>
            </a:r>
            <a:r>
              <a:rPr lang="en-US" dirty="0" smtClean="0">
                <a:latin typeface="SHREE-DEV7-0709" pitchFamily="2" charset="0"/>
              </a:rPr>
              <a:t>¶ª</a:t>
            </a:r>
            <a:r>
              <a:rPr lang="en-US" dirty="0" err="1" smtClean="0">
                <a:latin typeface="SHREE-DEV7-0709" pitchFamily="2" charset="0"/>
              </a:rPr>
              <a:t>VMo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A§Va</a:t>
            </a:r>
            <a:r>
              <a:rPr lang="en-US" dirty="0" smtClean="0">
                <a:latin typeface="SHREE-DEV7-0709" pitchFamily="2" charset="0"/>
              </a:rPr>
              <a:t> 6371 {</a:t>
            </a:r>
            <a:r>
              <a:rPr lang="en-US" dirty="0" err="1" smtClean="0">
                <a:latin typeface="SHREE-DEV7-0709" pitchFamily="2" charset="0"/>
              </a:rPr>
              <a:t>H$‘r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82296" indent="0" algn="just">
              <a:buNone/>
            </a:pPr>
            <a:r>
              <a:rPr lang="en-US" dirty="0" smtClean="0">
                <a:latin typeface="SHREE-DEV7-0709" pitchFamily="2" charset="0"/>
              </a:rPr>
              <a:t>[</a:t>
            </a:r>
            <a:r>
              <a:rPr lang="en-US" dirty="0" err="1" smtClean="0">
                <a:latin typeface="SHREE-DEV7-0709" pitchFamily="2" charset="0"/>
              </a:rPr>
              <a:t>ebmdaUmMr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OmS</a:t>
            </a:r>
            <a:r>
              <a:rPr lang="en-US" dirty="0" smtClean="0">
                <a:latin typeface="SHREE-DEV7-0709" pitchFamily="2" charset="0"/>
              </a:rPr>
              <a:t>&gt;r 42 {</a:t>
            </a:r>
            <a:r>
              <a:rPr lang="en-US" dirty="0" err="1" smtClean="0">
                <a:latin typeface="SHREE-DEV7-0709" pitchFamily="2" charset="0"/>
              </a:rPr>
              <a:t>H$‘r</a:t>
            </a:r>
            <a:r>
              <a:rPr lang="en-US" dirty="0" smtClean="0">
                <a:latin typeface="SHREE-DEV7-0709" pitchFamily="2" charset="0"/>
              </a:rPr>
              <a:t> n¶ªV </a:t>
            </a:r>
            <a:r>
              <a:rPr lang="en-US" dirty="0" err="1" smtClean="0">
                <a:latin typeface="SHREE-DEV7-0709" pitchFamily="2" charset="0"/>
              </a:rPr>
              <a:t>AmT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iVo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82296" indent="0" algn="just">
              <a:buNone/>
            </a:pPr>
            <a:r>
              <a:rPr lang="en-US" dirty="0" smtClean="0">
                <a:latin typeface="SHREE-DEV7-0709" pitchFamily="2" charset="0"/>
              </a:rPr>
              <a:t>^</a:t>
            </a:r>
            <a:r>
              <a:rPr lang="en-US" dirty="0" err="1" smtClean="0">
                <a:latin typeface="SHREE-DEV7-0709" pitchFamily="2" charset="0"/>
              </a:rPr>
              <a:t>y‘rI§S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mÀ¶m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mJmV</a:t>
            </a:r>
            <a:r>
              <a:rPr lang="en-US" dirty="0" smtClean="0">
                <a:latin typeface="SHREE-DEV7-0709" pitchFamily="2" charset="0"/>
              </a:rPr>
              <a:t> 20 Vo 30 {</a:t>
            </a:r>
            <a:r>
              <a:rPr lang="en-US" dirty="0" err="1" smtClean="0">
                <a:latin typeface="SHREE-DEV7-0709" pitchFamily="2" charset="0"/>
              </a:rPr>
              <a:t>H$‘r</a:t>
            </a:r>
            <a:r>
              <a:rPr lang="en-US" dirty="0" smtClean="0">
                <a:latin typeface="SHREE-DEV7-0709" pitchFamily="2" charset="0"/>
              </a:rPr>
              <a:t>. {</a:t>
            </a:r>
            <a:r>
              <a:rPr lang="en-US" dirty="0" err="1" smtClean="0">
                <a:latin typeface="SHREE-DEV7-0709" pitchFamily="2" charset="0"/>
              </a:rPr>
              <a:t>h‘mb</a:t>
            </a:r>
            <a:r>
              <a:rPr lang="en-US" dirty="0" smtClean="0">
                <a:latin typeface="SHREE-DEV7-0709" pitchFamily="2" charset="0"/>
              </a:rPr>
              <a:t>¶, </a:t>
            </a:r>
            <a:r>
              <a:rPr lang="en-US" dirty="0" err="1" smtClean="0">
                <a:latin typeface="SHREE-DEV7-0709" pitchFamily="2" charset="0"/>
              </a:rPr>
              <a:t>am°H$s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nd©Vr</a:t>
            </a:r>
            <a:r>
              <a:rPr lang="en-US" dirty="0" smtClean="0">
                <a:latin typeface="SHREE-DEV7-0709" pitchFamily="2" charset="0"/>
              </a:rPr>
              <a:t>¶ ^</a:t>
            </a:r>
            <a:r>
              <a:rPr lang="en-US" dirty="0" err="1" smtClean="0">
                <a:latin typeface="SHREE-DEV7-0709" pitchFamily="2" charset="0"/>
              </a:rPr>
              <a:t>mJmV</a:t>
            </a:r>
            <a:r>
              <a:rPr lang="en-US" dirty="0" smtClean="0">
                <a:latin typeface="SHREE-DEV7-0709" pitchFamily="2" charset="0"/>
              </a:rPr>
              <a:t> 40 {</a:t>
            </a:r>
            <a:r>
              <a:rPr lang="en-US" dirty="0" err="1" smtClean="0">
                <a:latin typeface="SHREE-DEV7-0709" pitchFamily="2" charset="0"/>
              </a:rPr>
              <a:t>H$‘r</a:t>
            </a:r>
            <a:r>
              <a:rPr lang="en-US" dirty="0" smtClean="0">
                <a:latin typeface="SHREE-DEV7-0709" pitchFamily="2" charset="0"/>
              </a:rPr>
              <a:t>. n¶ªV </a:t>
            </a:r>
            <a:r>
              <a:rPr lang="en-US" dirty="0" err="1" smtClean="0">
                <a:latin typeface="SHREE-DEV7-0709" pitchFamily="2" charset="0"/>
              </a:rPr>
              <a:t>AmT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iVo</a:t>
            </a:r>
            <a:r>
              <a:rPr lang="en-US" dirty="0" smtClean="0">
                <a:latin typeface="SHREE-DEV7-0709" pitchFamily="2" charset="0"/>
              </a:rPr>
              <a:t>.‘</a:t>
            </a:r>
            <a:r>
              <a:rPr lang="en-US" dirty="0" err="1" smtClean="0">
                <a:latin typeface="SHREE-DEV7-0709" pitchFamily="2" charset="0"/>
              </a:rPr>
              <a:t>hmgmJamImbr</a:t>
            </a:r>
            <a:r>
              <a:rPr lang="en-US" dirty="0" smtClean="0">
                <a:latin typeface="SHREE-DEV7-0709" pitchFamily="2" charset="0"/>
              </a:rPr>
              <a:t> ‘</a:t>
            </a:r>
            <a:r>
              <a:rPr lang="en-US" dirty="0" err="1" smtClean="0">
                <a:latin typeface="SHREE-DEV7-0709" pitchFamily="2" charset="0"/>
              </a:rPr>
              <a:t>mÌ</a:t>
            </a:r>
            <a:r>
              <a:rPr lang="en-US" dirty="0" smtClean="0">
                <a:latin typeface="SHREE-DEV7-0709" pitchFamily="2" charset="0"/>
              </a:rPr>
              <a:t> 5 Vo 10 {</a:t>
            </a:r>
            <a:r>
              <a:rPr lang="en-US" dirty="0" err="1" smtClean="0">
                <a:latin typeface="SHREE-DEV7-0709" pitchFamily="2" charset="0"/>
              </a:rPr>
              <a:t>H$‘r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AmT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iVo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82296" indent="0" algn="just">
              <a:buNone/>
            </a:pPr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ebmdaUmMo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XmoZ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ñVa</a:t>
            </a:r>
            <a:endParaRPr lang="en-US" dirty="0" smtClean="0">
              <a:latin typeface="SHREE-DEV7-0709" pitchFamily="2" charset="0"/>
            </a:endParaRPr>
          </a:p>
          <a:p>
            <a:pPr marL="596646" indent="-514350" algn="just">
              <a:buAutoNum type="arabicParenR"/>
            </a:pPr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g¶mb</a:t>
            </a:r>
            <a:r>
              <a:rPr lang="en-US" dirty="0" smtClean="0">
                <a:latin typeface="SHREE-DEV7-0709" pitchFamily="2" charset="0"/>
              </a:rPr>
              <a:t> : ¶mV {g{</a:t>
            </a:r>
            <a:r>
              <a:rPr lang="en-US" dirty="0" err="1" smtClean="0">
                <a:latin typeface="SHREE-DEV7-0709" pitchFamily="2" charset="0"/>
              </a:rPr>
              <a:t>bH$m</a:t>
            </a:r>
            <a:r>
              <a:rPr lang="en-US" dirty="0" smtClean="0">
                <a:latin typeface="SHREE-DEV7-0709" pitchFamily="2" charset="0"/>
              </a:rPr>
              <a:t> d </a:t>
            </a:r>
            <a:r>
              <a:rPr lang="en-US" dirty="0" err="1" smtClean="0">
                <a:latin typeface="SHREE-DEV7-0709" pitchFamily="2" charset="0"/>
              </a:rPr>
              <a:t>Aë¶w</a:t>
            </a:r>
            <a:r>
              <a:rPr lang="en-US" dirty="0" smtClean="0">
                <a:latin typeface="SHREE-DEV7-0709" pitchFamily="2" charset="0"/>
              </a:rPr>
              <a:t>{‘{ZA‘ </a:t>
            </a:r>
            <a:r>
              <a:rPr lang="en-US" dirty="0" err="1" smtClean="0">
                <a:latin typeface="SHREE-DEV7-0709" pitchFamily="2" charset="0"/>
              </a:rPr>
              <a:t>hr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à‘wI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Ðì¶o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AgVmV</a:t>
            </a:r>
            <a:r>
              <a:rPr lang="en-US" dirty="0" smtClean="0">
                <a:latin typeface="SHREE-DEV7-0709" pitchFamily="2" charset="0"/>
              </a:rPr>
              <a:t>.{</a:t>
            </a:r>
            <a:r>
              <a:rPr lang="en-US" dirty="0" err="1" smtClean="0">
                <a:latin typeface="SHREE-DEV7-0709" pitchFamily="2" charset="0"/>
              </a:rPr>
              <a:t>g¶mbMr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KZVm</a:t>
            </a:r>
            <a:r>
              <a:rPr lang="en-US" dirty="0" smtClean="0">
                <a:latin typeface="SHREE-DEV7-0709" pitchFamily="2" charset="0"/>
              </a:rPr>
              <a:t> 2.7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596646" indent="-514350" algn="just">
              <a:buAutoNum type="arabicParenR"/>
            </a:pPr>
            <a:r>
              <a:rPr lang="en-US" dirty="0" err="1" smtClean="0">
                <a:latin typeface="SHREE-DEV7-0709" pitchFamily="2" charset="0"/>
              </a:rPr>
              <a:t>gr‘m</a:t>
            </a:r>
            <a:r>
              <a:rPr lang="en-US" dirty="0" smtClean="0">
                <a:latin typeface="SHREE-DEV7-0709" pitchFamily="2" charset="0"/>
              </a:rPr>
              <a:t>  : {</a:t>
            </a:r>
            <a:r>
              <a:rPr lang="en-US" dirty="0" err="1" smtClean="0">
                <a:latin typeface="SHREE-DEV7-0709" pitchFamily="2" charset="0"/>
              </a:rPr>
              <a:t>g¶mb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WamImbr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bmJyZ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Agboë¶m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Wamam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gr‘m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åhUVmV</a:t>
            </a:r>
            <a:r>
              <a:rPr lang="en-US" dirty="0" smtClean="0">
                <a:latin typeface="SHREE-DEV7-0709" pitchFamily="2" charset="0"/>
              </a:rPr>
              <a:t>. ¶mV {g{</a:t>
            </a:r>
            <a:r>
              <a:rPr lang="en-US" dirty="0" err="1" smtClean="0">
                <a:latin typeface="SHREE-DEV7-0709" pitchFamily="2" charset="0"/>
              </a:rPr>
              <a:t>bH$m</a:t>
            </a:r>
            <a:r>
              <a:rPr lang="en-US" dirty="0" smtClean="0">
                <a:latin typeface="SHREE-DEV7-0709" pitchFamily="2" charset="0"/>
              </a:rPr>
              <a:t> d ‘°¾o{e¶‘ </a:t>
            </a:r>
            <a:r>
              <a:rPr lang="en-US" dirty="0" err="1" smtClean="0">
                <a:latin typeface="SHREE-DEV7-0709" pitchFamily="2" charset="0"/>
              </a:rPr>
              <a:t>hr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à‘wI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Ðì¶o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AgVmV</a:t>
            </a:r>
            <a:r>
              <a:rPr lang="en-US" dirty="0" smtClean="0">
                <a:latin typeface="SHREE-DEV7-0709" pitchFamily="2" charset="0"/>
              </a:rPr>
              <a:t>. ‘</a:t>
            </a:r>
            <a:r>
              <a:rPr lang="en-US" dirty="0" err="1" smtClean="0">
                <a:latin typeface="SHREE-DEV7-0709" pitchFamily="2" charset="0"/>
              </a:rPr>
              <a:t>hmgmJamImbr</a:t>
            </a:r>
            <a:r>
              <a:rPr lang="en-US" dirty="0" smtClean="0">
                <a:latin typeface="SHREE-DEV7-0709" pitchFamily="2" charset="0"/>
              </a:rPr>
              <a:t> ¶</a:t>
            </a:r>
            <a:r>
              <a:rPr lang="en-US" dirty="0" err="1" smtClean="0">
                <a:latin typeface="SHREE-DEV7-0709" pitchFamily="2" charset="0"/>
              </a:rPr>
              <a:t>mMr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OmS</a:t>
            </a:r>
            <a:r>
              <a:rPr lang="en-US" dirty="0" smtClean="0">
                <a:latin typeface="SHREE-DEV7-0709" pitchFamily="2" charset="0"/>
              </a:rPr>
              <a:t>&gt;r 3 Vo 5 {</a:t>
            </a:r>
            <a:r>
              <a:rPr lang="en-US" dirty="0" err="1" smtClean="0">
                <a:latin typeface="SHREE-DEV7-0709" pitchFamily="2" charset="0"/>
              </a:rPr>
              <a:t>H$‘r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Va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yI§S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mImbr</a:t>
            </a:r>
            <a:r>
              <a:rPr lang="en-US" dirty="0" smtClean="0">
                <a:latin typeface="SHREE-DEV7-0709" pitchFamily="2" charset="0"/>
              </a:rPr>
              <a:t> ¶</a:t>
            </a:r>
            <a:r>
              <a:rPr lang="en-US" dirty="0" err="1" smtClean="0">
                <a:latin typeface="SHREE-DEV7-0709" pitchFamily="2" charset="0"/>
              </a:rPr>
              <a:t>mMr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OmS</a:t>
            </a:r>
            <a:r>
              <a:rPr lang="en-US" dirty="0" smtClean="0">
                <a:latin typeface="SHREE-DEV7-0709" pitchFamily="2" charset="0"/>
              </a:rPr>
              <a:t>&gt;r 13 {</a:t>
            </a:r>
            <a:r>
              <a:rPr lang="en-US" dirty="0" err="1" smtClean="0">
                <a:latin typeface="SHREE-DEV7-0709" pitchFamily="2" charset="0"/>
              </a:rPr>
              <a:t>H$‘r</a:t>
            </a:r>
            <a:r>
              <a:rPr lang="en-US" dirty="0" smtClean="0">
                <a:latin typeface="SHREE-DEV7-0709" pitchFamily="2" charset="0"/>
              </a:rPr>
              <a:t> d </a:t>
            </a:r>
            <a:r>
              <a:rPr lang="en-US" dirty="0" err="1" smtClean="0">
                <a:latin typeface="SHREE-DEV7-0709" pitchFamily="2" charset="0"/>
              </a:rPr>
              <a:t>nd©VloUr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Imbr</a:t>
            </a:r>
            <a:r>
              <a:rPr lang="en-US" dirty="0" smtClean="0">
                <a:latin typeface="SHREE-DEV7-0709" pitchFamily="2" charset="0"/>
              </a:rPr>
              <a:t> 70 {</a:t>
            </a:r>
            <a:r>
              <a:rPr lang="en-US" dirty="0" err="1" smtClean="0">
                <a:latin typeface="SHREE-DEV7-0709" pitchFamily="2" charset="0"/>
              </a:rPr>
              <a:t>H$‘r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¶</a:t>
            </a:r>
            <a:r>
              <a:rPr lang="en-US" dirty="0" err="1" smtClean="0">
                <a:latin typeface="SHREE-DEV7-0709" pitchFamily="2" charset="0"/>
              </a:rPr>
              <a:t>mMr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KZVm</a:t>
            </a:r>
            <a:r>
              <a:rPr lang="en-US" dirty="0" smtClean="0">
                <a:latin typeface="SHREE-DEV7-0709" pitchFamily="2" charset="0"/>
              </a:rPr>
              <a:t> 2.8 Vo 3.4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algn="just"/>
            <a:endParaRPr lang="en-US" dirty="0">
              <a:latin typeface="SHREE-DEV7-0709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143000"/>
            <a:ext cx="914400" cy="4419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ê$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n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em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ó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3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3200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SHREE-DEV7-2453" pitchFamily="2" charset="0"/>
              </a:rPr>
              <a:t>n¥ÏdrMo</a:t>
            </a:r>
            <a:r>
              <a:rPr lang="en-US" dirty="0" smtClean="0">
                <a:latin typeface="SHREE-DEV7-2453" pitchFamily="2" charset="0"/>
              </a:rPr>
              <a:t> </a:t>
            </a:r>
            <a:r>
              <a:rPr lang="en-US" dirty="0" err="1" smtClean="0">
                <a:latin typeface="SHREE-DEV7-2453" pitchFamily="2" charset="0"/>
              </a:rPr>
              <a:t>A§Va§J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1143000"/>
            <a:ext cx="914400" cy="4419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ê$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n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em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ó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</p:txBody>
      </p:sp>
      <p:pic>
        <p:nvPicPr>
          <p:cNvPr id="2050" name="Picture 2" descr="E:\sachin wagade\COLLEGE BA\earth-portrait-of-a-planet-39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399"/>
            <a:ext cx="7467600" cy="497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4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SHREE-DEV7-2453" pitchFamily="2" charset="0"/>
              </a:rPr>
              <a:t>n¥ÏdrMo</a:t>
            </a:r>
            <a:r>
              <a:rPr lang="en-US" dirty="0">
                <a:latin typeface="SHREE-DEV7-2453" pitchFamily="2" charset="0"/>
              </a:rPr>
              <a:t> </a:t>
            </a:r>
            <a:r>
              <a:rPr lang="en-US" dirty="0" err="1">
                <a:latin typeface="SHREE-DEV7-2453" pitchFamily="2" charset="0"/>
              </a:rPr>
              <a:t>A§Va§J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696200" cy="5334000"/>
          </a:xfrm>
        </p:spPr>
        <p:txBody>
          <a:bodyPr>
            <a:normAutofit fontScale="85000" lnSpcReduction="20000"/>
          </a:bodyPr>
          <a:lstStyle/>
          <a:p>
            <a:pPr marL="596646" indent="-514350" algn="just">
              <a:buAutoNum type="arabicPeriod"/>
            </a:pPr>
            <a:r>
              <a:rPr lang="en-US" dirty="0" err="1" smtClean="0">
                <a:latin typeface="SHREE-DEV7-0709" pitchFamily="2" charset="0"/>
              </a:rPr>
              <a:t>àmdaU</a:t>
            </a:r>
            <a:r>
              <a:rPr lang="en-US" dirty="0" smtClean="0">
                <a:latin typeface="SHREE-DEV7-0709" pitchFamily="2" charset="0"/>
              </a:rPr>
              <a:t> : {</a:t>
            </a:r>
            <a:r>
              <a:rPr lang="en-US" dirty="0" err="1" smtClean="0">
                <a:latin typeface="SHREE-DEV7-0709" pitchFamily="2" charset="0"/>
              </a:rPr>
              <a:t>ebmdaU</a:t>
            </a:r>
            <a:r>
              <a:rPr lang="en-US" dirty="0" smtClean="0">
                <a:latin typeface="SHREE-DEV7-0709" pitchFamily="2" charset="0"/>
              </a:rPr>
              <a:t> d </a:t>
            </a:r>
            <a:r>
              <a:rPr lang="en-US" dirty="0" err="1" smtClean="0">
                <a:latin typeface="SHREE-DEV7-0709" pitchFamily="2" charset="0"/>
              </a:rPr>
              <a:t>n¥ÏdrMm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Jm^m</a:t>
            </a:r>
            <a:r>
              <a:rPr lang="en-US" dirty="0" smtClean="0">
                <a:latin typeface="SHREE-DEV7-0709" pitchFamily="2" charset="0"/>
              </a:rPr>
              <a:t> ¶</a:t>
            </a:r>
            <a:r>
              <a:rPr lang="en-US" dirty="0" err="1" smtClean="0">
                <a:latin typeface="SHREE-DEV7-0709" pitchFamily="2" charset="0"/>
              </a:rPr>
              <a:t>m‘Yrb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Wambm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àmdaU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åhUVmV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OmS</a:t>
            </a:r>
            <a:r>
              <a:rPr lang="en-US" dirty="0" smtClean="0">
                <a:latin typeface="SHREE-DEV7-0709" pitchFamily="2" charset="0"/>
              </a:rPr>
              <a:t>&gt;r 2865 {</a:t>
            </a:r>
            <a:r>
              <a:rPr lang="en-US" dirty="0" err="1" smtClean="0">
                <a:latin typeface="SHREE-DEV7-0709" pitchFamily="2" charset="0"/>
              </a:rPr>
              <a:t>H$‘r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KZVm</a:t>
            </a:r>
            <a:r>
              <a:rPr lang="en-US" dirty="0" smtClean="0">
                <a:latin typeface="SHREE-DEV7-0709" pitchFamily="2" charset="0"/>
              </a:rPr>
              <a:t> 3.1 Vo 5.5 BVH$s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‘</a:t>
            </a:r>
            <a:r>
              <a:rPr lang="en-US" dirty="0" err="1" smtClean="0">
                <a:latin typeface="SHREE-DEV7-0709" pitchFamily="2" charset="0"/>
              </a:rPr>
              <a:t>m°hmo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dbJVm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hm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Wa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g‘wÐ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VimImbr</a:t>
            </a:r>
            <a:r>
              <a:rPr lang="en-US" dirty="0" smtClean="0">
                <a:latin typeface="SHREE-DEV7-0709" pitchFamily="2" charset="0"/>
              </a:rPr>
              <a:t> 10 Vo 12 {</a:t>
            </a:r>
            <a:r>
              <a:rPr lang="en-US" dirty="0" err="1" smtClean="0">
                <a:latin typeface="SHREE-DEV7-0709" pitchFamily="2" charset="0"/>
              </a:rPr>
              <a:t>H$‘r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Imobrda</a:t>
            </a:r>
            <a:r>
              <a:rPr lang="en-US" dirty="0" smtClean="0">
                <a:latin typeface="SHREE-DEV7-0709" pitchFamily="2" charset="0"/>
              </a:rPr>
              <a:t> Vo ^</a:t>
            </a:r>
            <a:r>
              <a:rPr lang="en-US" dirty="0" err="1" smtClean="0">
                <a:latin typeface="SHREE-DEV7-0709" pitchFamily="2" charset="0"/>
              </a:rPr>
              <a:t>yI§S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mImbr</a:t>
            </a:r>
            <a:r>
              <a:rPr lang="en-US" dirty="0" smtClean="0">
                <a:latin typeface="SHREE-DEV7-0709" pitchFamily="2" charset="0"/>
              </a:rPr>
              <a:t> 25 Vo 35 {</a:t>
            </a:r>
            <a:r>
              <a:rPr lang="en-US" dirty="0" err="1" smtClean="0">
                <a:latin typeface="SHREE-DEV7-0709" pitchFamily="2" charset="0"/>
              </a:rPr>
              <a:t>H$‘r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Imobrn</a:t>
            </a:r>
            <a:r>
              <a:rPr lang="en-US" dirty="0" smtClean="0">
                <a:latin typeface="SHREE-DEV7-0709" pitchFamily="2" charset="0"/>
              </a:rPr>
              <a:t>¶ªV </a:t>
            </a:r>
            <a:r>
              <a:rPr lang="en-US" dirty="0" err="1" smtClean="0">
                <a:latin typeface="SHREE-DEV7-0709" pitchFamily="2" charset="0"/>
              </a:rPr>
              <a:t>AmT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iVmo</a:t>
            </a:r>
            <a:r>
              <a:rPr lang="en-US" dirty="0" smtClean="0">
                <a:latin typeface="SHREE-DEV7-0709" pitchFamily="2" charset="0"/>
              </a:rPr>
              <a:t>. ¶m </a:t>
            </a:r>
            <a:r>
              <a:rPr lang="en-US" dirty="0" err="1" smtClean="0">
                <a:latin typeface="SHREE-DEV7-0709" pitchFamily="2" charset="0"/>
              </a:rPr>
              <a:t>AmdaUmZo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n¥ÏdrÀ¶m</a:t>
            </a:r>
            <a:r>
              <a:rPr lang="en-US" dirty="0" smtClean="0">
                <a:latin typeface="SHREE-DEV7-0709" pitchFamily="2" charset="0"/>
              </a:rPr>
              <a:t> EH$Ì 83 % ^</a:t>
            </a:r>
            <a:r>
              <a:rPr lang="en-US" dirty="0" err="1" smtClean="0">
                <a:latin typeface="SHREE-DEV7-0709" pitchFamily="2" charset="0"/>
              </a:rPr>
              <a:t>mJ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ì¶mnbobm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¶mV </a:t>
            </a:r>
            <a:r>
              <a:rPr lang="en-US" dirty="0" err="1" smtClean="0">
                <a:latin typeface="SHREE-DEV7-0709" pitchFamily="2" charset="0"/>
              </a:rPr>
              <a:t>bmoI§S</a:t>
            </a:r>
            <a:r>
              <a:rPr lang="en-US" dirty="0" smtClean="0">
                <a:latin typeface="SHREE-DEV7-0709" pitchFamily="2" charset="0"/>
              </a:rPr>
              <a:t>&gt;, ‘°</a:t>
            </a:r>
            <a:r>
              <a:rPr lang="en-US" dirty="0" err="1" smtClean="0">
                <a:latin typeface="SHREE-DEV7-0709" pitchFamily="2" charset="0"/>
              </a:rPr>
              <a:t>J«o</a:t>
            </a:r>
            <a:r>
              <a:rPr lang="en-US" dirty="0" smtClean="0">
                <a:latin typeface="SHREE-DEV7-0709" pitchFamily="2" charset="0"/>
              </a:rPr>
              <a:t>{</a:t>
            </a:r>
            <a:r>
              <a:rPr lang="en-US" dirty="0" err="1" smtClean="0">
                <a:latin typeface="SHREE-DEV7-0709" pitchFamily="2" charset="0"/>
              </a:rPr>
              <a:t>eA</a:t>
            </a:r>
            <a:r>
              <a:rPr lang="en-US" dirty="0" smtClean="0">
                <a:latin typeface="SHREE-DEV7-0709" pitchFamily="2" charset="0"/>
              </a:rPr>
              <a:t>‘ d {g{</a:t>
            </a:r>
            <a:r>
              <a:rPr lang="en-US" dirty="0" err="1" smtClean="0">
                <a:latin typeface="SHREE-DEV7-0709" pitchFamily="2" charset="0"/>
              </a:rPr>
              <a:t>bHo$Q</a:t>
            </a:r>
            <a:r>
              <a:rPr lang="en-US" dirty="0" smtClean="0">
                <a:latin typeface="SHREE-DEV7-0709" pitchFamily="2" charset="0"/>
              </a:rPr>
              <a:t>&gt; ho </a:t>
            </a:r>
            <a:r>
              <a:rPr lang="en-US" dirty="0" err="1" smtClean="0">
                <a:latin typeface="SHREE-DEV7-0709" pitchFamily="2" charset="0"/>
              </a:rPr>
              <a:t>Ðì¶o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AmT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iVmV</a:t>
            </a:r>
            <a:r>
              <a:rPr lang="en-US" dirty="0" smtClean="0">
                <a:latin typeface="SHREE-DEV7-0709" pitchFamily="2" charset="0"/>
              </a:rPr>
              <a:t>. </a:t>
            </a:r>
          </a:p>
          <a:p>
            <a:pPr marL="596646" indent="-514350" algn="just">
              <a:buAutoNum type="arabicPeriod"/>
            </a:pPr>
            <a:r>
              <a:rPr lang="en-US" dirty="0" err="1" smtClean="0">
                <a:latin typeface="SHREE-DEV7-0709" pitchFamily="2" charset="0"/>
              </a:rPr>
              <a:t>Jm^m</a:t>
            </a:r>
            <a:r>
              <a:rPr lang="en-US" dirty="0" smtClean="0">
                <a:latin typeface="SHREE-DEV7-0709" pitchFamily="2" charset="0"/>
              </a:rPr>
              <a:t> : </a:t>
            </a:r>
            <a:r>
              <a:rPr lang="en-US" dirty="0" err="1" smtClean="0">
                <a:latin typeface="SHREE-DEV7-0709" pitchFamily="2" charset="0"/>
              </a:rPr>
              <a:t>àmdaUmImbr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yH</a:t>
            </a:r>
            <a:r>
              <a:rPr lang="en-US" dirty="0" smtClean="0">
                <a:latin typeface="SHREE-DEV7-0709" pitchFamily="2" charset="0"/>
              </a:rPr>
              <a:t>|$</a:t>
            </a:r>
            <a:r>
              <a:rPr lang="en-US" dirty="0" err="1" smtClean="0">
                <a:latin typeface="SHREE-DEV7-0709" pitchFamily="2" charset="0"/>
              </a:rPr>
              <a:t>Ðmn</a:t>
            </a:r>
            <a:r>
              <a:rPr lang="en-US" dirty="0" smtClean="0">
                <a:latin typeface="SHREE-DEV7-0709" pitchFamily="2" charset="0"/>
              </a:rPr>
              <a:t>¶ªV </a:t>
            </a:r>
            <a:r>
              <a:rPr lang="en-US" dirty="0" err="1" smtClean="0">
                <a:latin typeface="SHREE-DEV7-0709" pitchFamily="2" charset="0"/>
              </a:rPr>
              <a:t>Agboë¶m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mJmg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Jm^m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åhUVmV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àmdaU</a:t>
            </a:r>
            <a:r>
              <a:rPr lang="en-US" dirty="0" smtClean="0">
                <a:latin typeface="SHREE-DEV7-0709" pitchFamily="2" charset="0"/>
              </a:rPr>
              <a:t> d </a:t>
            </a:r>
            <a:r>
              <a:rPr lang="en-US" dirty="0" err="1" smtClean="0">
                <a:latin typeface="SHREE-DEV7-0709" pitchFamily="2" charset="0"/>
              </a:rPr>
              <a:t>Jm^m</a:t>
            </a:r>
            <a:r>
              <a:rPr lang="en-US" dirty="0" smtClean="0">
                <a:latin typeface="SHREE-DEV7-0709" pitchFamily="2" charset="0"/>
              </a:rPr>
              <a:t> ¶</a:t>
            </a:r>
            <a:r>
              <a:rPr lang="en-US" dirty="0" err="1" smtClean="0">
                <a:latin typeface="SHREE-DEV7-0709" pitchFamily="2" charset="0"/>
              </a:rPr>
              <a:t>m§À¶m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gr‘mdVu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mJmg</a:t>
            </a:r>
            <a:r>
              <a:rPr lang="en-US" dirty="0" smtClean="0">
                <a:latin typeface="SHREE-DEV7-0709" pitchFamily="2" charset="0"/>
              </a:rPr>
              <a:t> JQ&gt;</a:t>
            </a:r>
            <a:r>
              <a:rPr lang="en-US" dirty="0" err="1" smtClean="0">
                <a:latin typeface="SHREE-DEV7-0709" pitchFamily="2" charset="0"/>
              </a:rPr>
              <a:t>oZ~J</a:t>
            </a:r>
            <a:r>
              <a:rPr lang="en-US" dirty="0" smtClean="0">
                <a:latin typeface="SHREE-DEV7-0709" pitchFamily="2" charset="0"/>
              </a:rPr>
              <a:t>© {</a:t>
            </a:r>
            <a:r>
              <a:rPr lang="en-US" dirty="0" err="1" smtClean="0">
                <a:latin typeface="SHREE-DEV7-0709" pitchFamily="2" charset="0"/>
              </a:rPr>
              <a:t>dbJVm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åhUVmV</a:t>
            </a:r>
            <a:r>
              <a:rPr lang="en-US" dirty="0" smtClean="0">
                <a:latin typeface="SHREE-DEV7-0709" pitchFamily="2" charset="0"/>
              </a:rPr>
              <a:t>. ¶m </a:t>
            </a:r>
            <a:r>
              <a:rPr lang="en-US" dirty="0" err="1" smtClean="0">
                <a:latin typeface="SHREE-DEV7-0709" pitchFamily="2" charset="0"/>
              </a:rPr>
              <a:t>Jmä¶mVM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A§VJm</a:t>
            </a:r>
            <a:r>
              <a:rPr lang="en-US" dirty="0" smtClean="0">
                <a:latin typeface="SHREE-DEV7-0709" pitchFamily="2" charset="0"/>
              </a:rPr>
              <a:t>©^m d ~{</a:t>
            </a:r>
            <a:r>
              <a:rPr lang="en-US" dirty="0" err="1" smtClean="0">
                <a:latin typeface="SHREE-DEV7-0709" pitchFamily="2" charset="0"/>
              </a:rPr>
              <a:t>hJm</a:t>
            </a:r>
            <a:r>
              <a:rPr lang="en-US" dirty="0" smtClean="0">
                <a:latin typeface="SHREE-DEV7-0709" pitchFamily="2" charset="0"/>
              </a:rPr>
              <a:t>©^m Ago </a:t>
            </a:r>
            <a:r>
              <a:rPr lang="en-US" dirty="0" err="1" smtClean="0">
                <a:latin typeface="SHREE-DEV7-0709" pitchFamily="2" charset="0"/>
              </a:rPr>
              <a:t>XmoZ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mJ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AgmdoV</a:t>
            </a:r>
            <a:r>
              <a:rPr lang="en-US" dirty="0" smtClean="0">
                <a:latin typeface="SHREE-DEV7-0709" pitchFamily="2" charset="0"/>
              </a:rPr>
              <a:t>. ~{</a:t>
            </a:r>
            <a:r>
              <a:rPr lang="en-US" dirty="0" err="1" smtClean="0">
                <a:latin typeface="SHREE-DEV7-0709" pitchFamily="2" charset="0"/>
              </a:rPr>
              <a:t>hJm</a:t>
            </a:r>
            <a:r>
              <a:rPr lang="en-US" dirty="0" smtClean="0">
                <a:latin typeface="SHREE-DEV7-0709" pitchFamily="2" charset="0"/>
              </a:rPr>
              <a:t>©^m </a:t>
            </a:r>
            <a:r>
              <a:rPr lang="en-US" dirty="0" err="1" smtClean="0">
                <a:latin typeface="SHREE-DEV7-0709" pitchFamily="2" charset="0"/>
              </a:rPr>
              <a:t>hm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Ðdê$n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AgyZ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Vmo</a:t>
            </a:r>
            <a:r>
              <a:rPr lang="en-US" dirty="0" smtClean="0">
                <a:latin typeface="SHREE-DEV7-0709" pitchFamily="2" charset="0"/>
              </a:rPr>
              <a:t> 2890 {</a:t>
            </a:r>
            <a:r>
              <a:rPr lang="en-US" dirty="0" err="1" smtClean="0">
                <a:latin typeface="SHREE-DEV7-0709" pitchFamily="2" charset="0"/>
              </a:rPr>
              <a:t>H$‘r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nmgyZ</a:t>
            </a:r>
            <a:r>
              <a:rPr lang="en-US" dirty="0" smtClean="0">
                <a:latin typeface="SHREE-DEV7-0709" pitchFamily="2" charset="0"/>
              </a:rPr>
              <a:t> 5150 {</a:t>
            </a:r>
            <a:r>
              <a:rPr lang="en-US" dirty="0" err="1" smtClean="0">
                <a:latin typeface="SHREE-DEV7-0709" pitchFamily="2" charset="0"/>
              </a:rPr>
              <a:t>H$‘r</a:t>
            </a:r>
            <a:r>
              <a:rPr lang="en-US" dirty="0" smtClean="0">
                <a:latin typeface="SHREE-DEV7-0709" pitchFamily="2" charset="0"/>
              </a:rPr>
              <a:t> n¶ªV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¶</a:t>
            </a:r>
            <a:r>
              <a:rPr lang="en-US" dirty="0" err="1" smtClean="0">
                <a:latin typeface="SHREE-DEV7-0709" pitchFamily="2" charset="0"/>
              </a:rPr>
              <a:t>mMr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KZVm</a:t>
            </a:r>
            <a:r>
              <a:rPr lang="en-US" dirty="0" smtClean="0">
                <a:latin typeface="SHREE-DEV7-0709" pitchFamily="2" charset="0"/>
              </a:rPr>
              <a:t> 10 Vo 12 {</a:t>
            </a:r>
            <a:r>
              <a:rPr lang="en-US" dirty="0" err="1" smtClean="0">
                <a:latin typeface="SHREE-DEV7-0709" pitchFamily="2" charset="0"/>
              </a:rPr>
              <a:t>H$‘r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A§VJm</a:t>
            </a:r>
            <a:r>
              <a:rPr lang="en-US" dirty="0" smtClean="0">
                <a:latin typeface="SHREE-DEV7-0709" pitchFamily="2" charset="0"/>
              </a:rPr>
              <a:t>©^m </a:t>
            </a:r>
            <a:r>
              <a:rPr lang="en-US" dirty="0" err="1" smtClean="0">
                <a:latin typeface="SHREE-DEV7-0709" pitchFamily="2" charset="0"/>
              </a:rPr>
              <a:t>hm</a:t>
            </a:r>
            <a:r>
              <a:rPr lang="en-US" dirty="0" smtClean="0">
                <a:latin typeface="SHREE-DEV7-0709" pitchFamily="2" charset="0"/>
              </a:rPr>
              <a:t> H$R&gt;</a:t>
            </a:r>
            <a:r>
              <a:rPr lang="en-US" dirty="0" err="1" smtClean="0">
                <a:latin typeface="SHREE-DEV7-0709" pitchFamily="2" charset="0"/>
              </a:rPr>
              <a:t>rU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KZê$n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nXmWmªMm</a:t>
            </a:r>
            <a:r>
              <a:rPr lang="en-US" dirty="0" smtClean="0">
                <a:latin typeface="SHREE-DEV7-0709" pitchFamily="2" charset="0"/>
              </a:rPr>
              <a:t> ~</a:t>
            </a:r>
            <a:r>
              <a:rPr lang="en-US" dirty="0" err="1" smtClean="0">
                <a:latin typeface="SHREE-DEV7-0709" pitchFamily="2" charset="0"/>
              </a:rPr>
              <a:t>Zbm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Jm^m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ZHo$b</a:t>
            </a:r>
            <a:r>
              <a:rPr lang="en-US" dirty="0" smtClean="0">
                <a:latin typeface="SHREE-DEV7-0709" pitchFamily="2" charset="0"/>
              </a:rPr>
              <a:t> d ’o$[a¶‘ ¶m </a:t>
            </a:r>
            <a:r>
              <a:rPr lang="en-US" dirty="0" err="1" smtClean="0">
                <a:latin typeface="SHREE-DEV7-0709" pitchFamily="2" charset="0"/>
              </a:rPr>
              <a:t>YmVyÀ¶m</a:t>
            </a:r>
            <a:r>
              <a:rPr lang="en-US" dirty="0" smtClean="0">
                <a:latin typeface="SHREE-DEV7-0709" pitchFamily="2" charset="0"/>
              </a:rPr>
              <a:t> {‘</a:t>
            </a:r>
            <a:r>
              <a:rPr lang="en-US" dirty="0" err="1" smtClean="0">
                <a:latin typeface="SHREE-DEV7-0709" pitchFamily="2" charset="0"/>
              </a:rPr>
              <a:t>lUmnmgyZ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V¶ma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Pmbm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åhUyZ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Ë¶mbm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Z’o</a:t>
            </a:r>
            <a:r>
              <a:rPr lang="en-US" dirty="0" smtClean="0">
                <a:latin typeface="SHREE-DEV7-0709" pitchFamily="2" charset="0"/>
              </a:rPr>
              <a:t>$ Ago </a:t>
            </a:r>
            <a:r>
              <a:rPr lang="en-US" dirty="0" err="1" smtClean="0">
                <a:latin typeface="SHREE-DEV7-0709" pitchFamily="2" charset="0"/>
              </a:rPr>
              <a:t>åhUVmV</a:t>
            </a:r>
            <a:r>
              <a:rPr lang="en-US" dirty="0" smtClean="0">
                <a:latin typeface="SHREE-DEV7-0709" pitchFamily="2" charset="0"/>
              </a:rPr>
              <a:t>.</a:t>
            </a:r>
          </a:p>
          <a:p>
            <a:pPr marL="596646" indent="-514350" algn="just">
              <a:buAutoNum type="arabicPeriod"/>
            </a:pPr>
            <a:r>
              <a:rPr lang="en-US" dirty="0" err="1" smtClean="0">
                <a:latin typeface="SHREE-DEV7-0709" pitchFamily="2" charset="0"/>
              </a:rPr>
              <a:t>A§VJm</a:t>
            </a:r>
            <a:r>
              <a:rPr lang="en-US" dirty="0" smtClean="0">
                <a:latin typeface="SHREE-DEV7-0709" pitchFamily="2" charset="0"/>
              </a:rPr>
              <a:t>©^m d ~{</a:t>
            </a:r>
            <a:r>
              <a:rPr lang="en-US" dirty="0" err="1" smtClean="0">
                <a:latin typeface="SHREE-DEV7-0709" pitchFamily="2" charset="0"/>
              </a:rPr>
              <a:t>h^m</a:t>
            </a:r>
            <a:r>
              <a:rPr lang="en-US" dirty="0" smtClean="0">
                <a:latin typeface="SHREE-DEV7-0709" pitchFamily="2" charset="0"/>
              </a:rPr>
              <a:t>©^m ¶mV 450 {</a:t>
            </a:r>
            <a:r>
              <a:rPr lang="en-US" dirty="0" err="1" smtClean="0">
                <a:latin typeface="SHREE-DEV7-0709" pitchFamily="2" charset="0"/>
              </a:rPr>
              <a:t>H$‘r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OmS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rMm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Wa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Ë¶mg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g§H</a:t>
            </a:r>
            <a:r>
              <a:rPr lang="en-US" dirty="0" smtClean="0">
                <a:latin typeface="SHREE-DEV7-0709" pitchFamily="2" charset="0"/>
              </a:rPr>
              <a:t>«$‘U ^</a:t>
            </a:r>
            <a:r>
              <a:rPr lang="en-US" dirty="0" err="1" smtClean="0">
                <a:latin typeface="SHREE-DEV7-0709" pitchFamily="2" charset="0"/>
              </a:rPr>
              <a:t>mJ</a:t>
            </a:r>
            <a:r>
              <a:rPr lang="en-US" dirty="0" smtClean="0">
                <a:latin typeface="SHREE-DEV7-0709" pitchFamily="2" charset="0"/>
              </a:rPr>
              <a:t> Ago </a:t>
            </a:r>
            <a:r>
              <a:rPr lang="en-US" dirty="0" err="1" smtClean="0">
                <a:latin typeface="SHREE-DEV7-0709" pitchFamily="2" charset="0"/>
              </a:rPr>
              <a:t>åhUVmV</a:t>
            </a:r>
            <a:r>
              <a:rPr lang="en-US" dirty="0" smtClean="0">
                <a:latin typeface="SHREE-DEV7-0709" pitchFamily="2" charset="0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143000"/>
            <a:ext cx="914400" cy="4419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ê$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n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em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ó 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5895" y="152400"/>
            <a:ext cx="7498080" cy="792162"/>
          </a:xfrm>
        </p:spPr>
        <p:txBody>
          <a:bodyPr>
            <a:normAutofit/>
          </a:bodyPr>
          <a:lstStyle/>
          <a:p>
            <a:pPr algn="ctr"/>
            <a:r>
              <a:rPr lang="en-US" smtClean="0">
                <a:latin typeface="SHREE-DEV7-2453" pitchFamily="2" charset="0"/>
              </a:rPr>
              <a:t>IS&gt;</a:t>
            </a:r>
            <a:r>
              <a:rPr lang="en-US" dirty="0" err="1" smtClean="0">
                <a:latin typeface="SHREE-DEV7-2453" pitchFamily="2" charset="0"/>
              </a:rPr>
              <a:t>H$m§Mr</a:t>
            </a:r>
            <a:r>
              <a:rPr lang="en-US" dirty="0" smtClean="0">
                <a:latin typeface="SHREE-DEV7-2453" pitchFamily="2" charset="0"/>
              </a:rPr>
              <a:t> </a:t>
            </a:r>
            <a:r>
              <a:rPr lang="en-US" dirty="0" err="1" smtClean="0">
                <a:latin typeface="SHREE-DEV7-2453" pitchFamily="2" charset="0"/>
              </a:rPr>
              <a:t>CËnÎmr</a:t>
            </a:r>
            <a:r>
              <a:rPr lang="en-US" dirty="0" smtClean="0">
                <a:latin typeface="SHREE-DEV7-2453" pitchFamily="2" charset="0"/>
              </a:rPr>
              <a:t> d </a:t>
            </a:r>
            <a:r>
              <a:rPr lang="en-US" dirty="0" err="1" smtClean="0">
                <a:latin typeface="SHREE-DEV7-2453" pitchFamily="2" charset="0"/>
              </a:rPr>
              <a:t>g§aMZm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1143000"/>
            <a:ext cx="7620000" cy="54102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None/>
            </a:pPr>
            <a:endParaRPr lang="en-US" sz="2500" dirty="0" smtClean="0">
              <a:latin typeface="SHREE-DEV7-0709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1143000"/>
            <a:ext cx="914400" cy="4419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ê$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n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em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ó 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</p:txBody>
      </p:sp>
      <p:pic>
        <p:nvPicPr>
          <p:cNvPr id="3074" name="Picture 2" descr="E:\sachin wagade\COLLEGE BA\3_environme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00" y="838200"/>
            <a:ext cx="76088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143000" y="3581400"/>
            <a:ext cx="7696200" cy="2971800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AutoNum type="arabicPeriod"/>
            </a:pPr>
            <a:r>
              <a:rPr lang="en-US" dirty="0" err="1" smtClean="0">
                <a:latin typeface="SHREE-DEV7-0709" pitchFamily="2" charset="0"/>
              </a:rPr>
              <a:t>n¥ÏdrMr</a:t>
            </a:r>
            <a:r>
              <a:rPr lang="en-US" dirty="0" smtClean="0">
                <a:latin typeface="SHREE-DEV7-0709" pitchFamily="2" charset="0"/>
              </a:rPr>
              <a:t> {Z{‘©</a:t>
            </a:r>
            <a:r>
              <a:rPr lang="en-US" dirty="0" err="1" smtClean="0">
                <a:latin typeface="SHREE-DEV7-0709" pitchFamily="2" charset="0"/>
              </a:rPr>
              <a:t>Vr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Pmë¶mZ§Va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VMm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n¥ð</a:t>
            </a:r>
            <a:r>
              <a:rPr lang="en-US" dirty="0" smtClean="0">
                <a:latin typeface="SHREE-DEV7-0709" pitchFamily="2" charset="0"/>
              </a:rPr>
              <a:t>&gt;^</a:t>
            </a:r>
            <a:r>
              <a:rPr lang="en-US" dirty="0" err="1" smtClean="0">
                <a:latin typeface="SHREE-DEV7-0709" pitchFamily="2" charset="0"/>
              </a:rPr>
              <a:t>mJ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hiyhiy</a:t>
            </a:r>
            <a:r>
              <a:rPr lang="en-US" dirty="0" smtClean="0">
                <a:latin typeface="SHREE-DEV7-0709" pitchFamily="2" charset="0"/>
              </a:rPr>
              <a:t> W§S&gt; </a:t>
            </a:r>
            <a:r>
              <a:rPr lang="en-US" dirty="0" err="1" smtClean="0">
                <a:latin typeface="SHREE-DEV7-0709" pitchFamily="2" charset="0"/>
              </a:rPr>
              <a:t>hmoD$Z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VÀ¶m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n¥ð</a:t>
            </a:r>
            <a:r>
              <a:rPr lang="en-US" dirty="0" smtClean="0">
                <a:latin typeface="SHREE-DEV7-0709" pitchFamily="2" charset="0"/>
              </a:rPr>
              <a:t>&gt;^</a:t>
            </a:r>
            <a:r>
              <a:rPr lang="en-US" dirty="0" err="1" smtClean="0">
                <a:latin typeface="SHREE-DEV7-0709" pitchFamily="2" charset="0"/>
              </a:rPr>
              <a:t>mJmda</a:t>
            </a:r>
            <a:r>
              <a:rPr lang="en-US" dirty="0" smtClean="0">
                <a:latin typeface="SHREE-DEV7-0709" pitchFamily="2" charset="0"/>
              </a:rPr>
              <a:t> H$R&gt;</a:t>
            </a:r>
            <a:r>
              <a:rPr lang="en-US" dirty="0" err="1" smtClean="0">
                <a:latin typeface="SHREE-DEV7-0709" pitchFamily="2" charset="0"/>
              </a:rPr>
              <a:t>rU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nmXmWmªMo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AmdaU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V¶ma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Pmbo</a:t>
            </a:r>
            <a:r>
              <a:rPr lang="en-US" dirty="0" smtClean="0">
                <a:latin typeface="SHREE-DEV7-0709" pitchFamily="2" charset="0"/>
              </a:rPr>
              <a:t>. Ho {d{</a:t>
            </a:r>
            <a:r>
              <a:rPr lang="en-US" dirty="0" err="1" smtClean="0">
                <a:latin typeface="SHREE-DEV7-0709" pitchFamily="2" charset="0"/>
              </a:rPr>
              <a:t>dY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àH$maÀ¶m</a:t>
            </a:r>
            <a:r>
              <a:rPr lang="en-US" dirty="0" smtClean="0">
                <a:latin typeface="SHREE-DEV7-0709" pitchFamily="2" charset="0"/>
              </a:rPr>
              <a:t> IS&gt;</a:t>
            </a:r>
            <a:r>
              <a:rPr lang="en-US" dirty="0" err="1" smtClean="0">
                <a:latin typeface="SHREE-DEV7-0709" pitchFamily="2" charset="0"/>
              </a:rPr>
              <a:t>H$m§Zr</a:t>
            </a:r>
            <a:r>
              <a:rPr lang="en-US" dirty="0" smtClean="0">
                <a:latin typeface="SHREE-DEV7-0709" pitchFamily="2" charset="0"/>
              </a:rPr>
              <a:t> ~</a:t>
            </a:r>
            <a:r>
              <a:rPr lang="en-US" dirty="0" err="1" smtClean="0">
                <a:latin typeface="SHREE-DEV7-0709" pitchFamily="2" charset="0"/>
              </a:rPr>
              <a:t>Zbobo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Amho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àË¶oH</a:t>
            </a:r>
            <a:r>
              <a:rPr lang="en-US" dirty="0" smtClean="0">
                <a:latin typeface="SHREE-DEV7-0709" pitchFamily="2" charset="0"/>
              </a:rPr>
              <a:t>$ IS&gt;</a:t>
            </a:r>
            <a:r>
              <a:rPr lang="en-US" dirty="0" err="1" smtClean="0">
                <a:latin typeface="SHREE-DEV7-0709" pitchFamily="2" charset="0"/>
              </a:rPr>
              <a:t>H$m§V</a:t>
            </a:r>
            <a:r>
              <a:rPr lang="en-US" dirty="0" smtClean="0">
                <a:latin typeface="SHREE-DEV7-0709" pitchFamily="2" charset="0"/>
              </a:rPr>
              <a:t> {d{</a:t>
            </a:r>
            <a:r>
              <a:rPr lang="en-US" dirty="0" err="1" smtClean="0">
                <a:latin typeface="SHREE-DEV7-0709" pitchFamily="2" charset="0"/>
              </a:rPr>
              <a:t>eï</a:t>
            </a:r>
            <a:r>
              <a:rPr lang="en-US" dirty="0" smtClean="0">
                <a:latin typeface="SHREE-DEV7-0709" pitchFamily="2" charset="0"/>
              </a:rPr>
              <a:t>&gt; I{</a:t>
            </a:r>
            <a:r>
              <a:rPr lang="en-US" dirty="0" err="1" smtClean="0">
                <a:latin typeface="SHREE-DEV7-0709" pitchFamily="2" charset="0"/>
              </a:rPr>
              <a:t>ZOo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AmT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iVmV</a:t>
            </a:r>
            <a:r>
              <a:rPr lang="en-US" dirty="0" smtClean="0">
                <a:latin typeface="SHREE-DEV7-0709" pitchFamily="2" charset="0"/>
              </a:rPr>
              <a:t>. {</a:t>
            </a:r>
            <a:r>
              <a:rPr lang="en-US" dirty="0" err="1" smtClean="0">
                <a:latin typeface="SHREE-DEV7-0709" pitchFamily="2" charset="0"/>
              </a:rPr>
              <a:t>edm</a:t>
            </a:r>
            <a:r>
              <a:rPr lang="en-US" dirty="0" smtClean="0">
                <a:latin typeface="SHREE-DEV7-0709" pitchFamily="2" charset="0"/>
              </a:rPr>
              <a:t>¶ {^Þ {^Þ </a:t>
            </a:r>
            <a:r>
              <a:rPr lang="en-US" dirty="0" err="1" smtClean="0">
                <a:latin typeface="SHREE-DEV7-0709" pitchFamily="2" charset="0"/>
              </a:rPr>
              <a:t>JwUY‘m©Mo</a:t>
            </a:r>
            <a:r>
              <a:rPr lang="en-US" dirty="0" smtClean="0">
                <a:latin typeface="SHREE-DEV7-0709" pitchFamily="2" charset="0"/>
              </a:rPr>
              <a:t> d </a:t>
            </a:r>
            <a:r>
              <a:rPr lang="en-US" dirty="0" err="1" smtClean="0">
                <a:latin typeface="SHREE-DEV7-0709" pitchFamily="2" charset="0"/>
              </a:rPr>
              <a:t>aMZoMo</a:t>
            </a:r>
            <a:r>
              <a:rPr lang="en-US" dirty="0" smtClean="0">
                <a:latin typeface="SHREE-DEV7-0709" pitchFamily="2" charset="0"/>
              </a:rPr>
              <a:t> IS&gt;H$ </a:t>
            </a:r>
            <a:r>
              <a:rPr lang="en-US" dirty="0" err="1" smtClean="0">
                <a:latin typeface="SHREE-DEV7-0709" pitchFamily="2" charset="0"/>
              </a:rPr>
              <a:t>AmT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iVmV.n¥ÏdrÀ¶m</a:t>
            </a:r>
            <a:r>
              <a:rPr lang="en-US" dirty="0" smtClean="0">
                <a:latin typeface="SHREE-DEV7-0709" pitchFamily="2" charset="0"/>
              </a:rPr>
              <a:t> B{</a:t>
            </a:r>
            <a:r>
              <a:rPr lang="en-US" dirty="0" err="1" smtClean="0">
                <a:latin typeface="SHREE-DEV7-0709" pitchFamily="2" charset="0"/>
              </a:rPr>
              <a:t>VhmgmVrb</a:t>
            </a:r>
            <a:r>
              <a:rPr lang="en-US" dirty="0" smtClean="0">
                <a:latin typeface="SHREE-DEV7-0709" pitchFamily="2" charset="0"/>
              </a:rPr>
              <a:t> {d{</a:t>
            </a:r>
            <a:r>
              <a:rPr lang="en-US" dirty="0" err="1" smtClean="0">
                <a:latin typeface="SHREE-DEV7-0709" pitchFamily="2" charset="0"/>
              </a:rPr>
              <a:t>dY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H$mbI§S</a:t>
            </a:r>
            <a:r>
              <a:rPr lang="en-US" dirty="0" smtClean="0">
                <a:latin typeface="SHREE-DEV7-0709" pitchFamily="2" charset="0"/>
              </a:rPr>
              <a:t>&gt;mV KS&gt;</a:t>
            </a:r>
            <a:r>
              <a:rPr lang="en-US" dirty="0" err="1" smtClean="0">
                <a:latin typeface="SHREE-DEV7-0709" pitchFamily="2" charset="0"/>
              </a:rPr>
              <a:t>boë¶m</a:t>
            </a:r>
            <a:r>
              <a:rPr lang="en-US" dirty="0" smtClean="0">
                <a:latin typeface="SHREE-DEV7-0709" pitchFamily="2" charset="0"/>
              </a:rPr>
              <a:t> KS&gt;</a:t>
            </a:r>
            <a:r>
              <a:rPr lang="en-US" dirty="0" err="1" smtClean="0">
                <a:latin typeface="SHREE-DEV7-0709" pitchFamily="2" charset="0"/>
              </a:rPr>
              <a:t>m‘moS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tMr</a:t>
            </a:r>
            <a:r>
              <a:rPr lang="en-US" dirty="0" smtClean="0">
                <a:latin typeface="SHREE-DEV7-0709" pitchFamily="2" charset="0"/>
              </a:rPr>
              <a:t> N&gt;</a:t>
            </a:r>
            <a:r>
              <a:rPr lang="en-US" dirty="0" err="1" smtClean="0">
                <a:latin typeface="SHREE-DEV7-0709" pitchFamily="2" charset="0"/>
              </a:rPr>
              <a:t>mn</a:t>
            </a:r>
            <a:r>
              <a:rPr lang="en-US" dirty="0" smtClean="0">
                <a:latin typeface="SHREE-DEV7-0709" pitchFamily="2" charset="0"/>
              </a:rPr>
              <a:t> IS&gt;</a:t>
            </a:r>
            <a:r>
              <a:rPr lang="en-US" dirty="0" err="1" smtClean="0">
                <a:latin typeface="SHREE-DEV7-0709" pitchFamily="2" charset="0"/>
              </a:rPr>
              <a:t>H$mda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nS</a:t>
            </a:r>
            <a:r>
              <a:rPr lang="en-US" dirty="0" smtClean="0">
                <a:latin typeface="SHREE-DEV7-0709" pitchFamily="2" charset="0"/>
              </a:rPr>
              <a:t>&gt;</a:t>
            </a:r>
            <a:r>
              <a:rPr lang="en-US" dirty="0" err="1" smtClean="0">
                <a:latin typeface="SHREE-DEV7-0709" pitchFamily="2" charset="0"/>
              </a:rPr>
              <a:t>bobr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AgVo</a:t>
            </a:r>
            <a:r>
              <a:rPr lang="en-US" dirty="0" smtClean="0">
                <a:latin typeface="SHREE-DEV7-0709" pitchFamily="2" charset="0"/>
              </a:rPr>
              <a:t> d </a:t>
            </a:r>
            <a:r>
              <a:rPr lang="en-US" dirty="0" err="1" smtClean="0">
                <a:latin typeface="SHREE-DEV7-0709" pitchFamily="2" charset="0"/>
              </a:rPr>
              <a:t>Vr</a:t>
            </a:r>
            <a:r>
              <a:rPr lang="en-US" dirty="0" smtClean="0">
                <a:latin typeface="SHREE-DEV7-0709" pitchFamily="2" charset="0"/>
              </a:rPr>
              <a:t> IS&gt;</a:t>
            </a:r>
            <a:r>
              <a:rPr lang="en-US" dirty="0" err="1" smtClean="0">
                <a:latin typeface="SHREE-DEV7-0709" pitchFamily="2" charset="0"/>
              </a:rPr>
              <a:t>H$mÀ¶m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JwUY‘m©V</a:t>
            </a:r>
            <a:r>
              <a:rPr lang="en-US" dirty="0" smtClean="0">
                <a:latin typeface="SHREE-DEV7-0709" pitchFamily="2" charset="0"/>
              </a:rPr>
              <a:t> à{</a:t>
            </a:r>
            <a:r>
              <a:rPr lang="en-US" dirty="0" err="1" smtClean="0">
                <a:latin typeface="SHREE-DEV7-0709" pitchFamily="2" charset="0"/>
              </a:rPr>
              <a:t>Vq</a:t>
            </a:r>
            <a:r>
              <a:rPr lang="en-US" dirty="0" smtClean="0">
                <a:latin typeface="SHREE-DEV7-0709" pitchFamily="2" charset="0"/>
              </a:rPr>
              <a:t>~{~V </a:t>
            </a:r>
            <a:r>
              <a:rPr lang="en-US" dirty="0" err="1" smtClean="0">
                <a:latin typeface="SHREE-DEV7-0709" pitchFamily="2" charset="0"/>
              </a:rPr>
              <a:t>hmoVo</a:t>
            </a:r>
            <a:r>
              <a:rPr lang="en-US" dirty="0" smtClean="0">
                <a:latin typeface="SHREE-DEV7-0709" pitchFamily="2" charset="0"/>
              </a:rPr>
              <a:t>. </a:t>
            </a:r>
            <a:r>
              <a:rPr lang="en-US" dirty="0" err="1" smtClean="0">
                <a:latin typeface="SHREE-DEV7-0709" pitchFamily="2" charset="0"/>
              </a:rPr>
              <a:t>åhUyZ</a:t>
            </a:r>
            <a:r>
              <a:rPr lang="en-US" dirty="0" smtClean="0">
                <a:latin typeface="SHREE-DEV7-0709" pitchFamily="2" charset="0"/>
              </a:rPr>
              <a:t> ^</a:t>
            </a:r>
            <a:r>
              <a:rPr lang="en-US" dirty="0" err="1" smtClean="0">
                <a:latin typeface="SHREE-DEV7-0709" pitchFamily="2" charset="0"/>
              </a:rPr>
              <a:t>yemók</a:t>
            </a:r>
            <a:r>
              <a:rPr lang="en-US" dirty="0" smtClean="0">
                <a:latin typeface="SHREE-DEV7-0709" pitchFamily="2" charset="0"/>
              </a:rPr>
              <a:t> IS&gt;</a:t>
            </a:r>
            <a:r>
              <a:rPr lang="en-US" dirty="0" err="1" smtClean="0">
                <a:latin typeface="SHREE-DEV7-0709" pitchFamily="2" charset="0"/>
              </a:rPr>
              <a:t>H$m§Zm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n¥ÏdrÀ¶m</a:t>
            </a:r>
            <a:r>
              <a:rPr lang="en-US" dirty="0" smtClean="0">
                <a:latin typeface="SHREE-DEV7-0709" pitchFamily="2" charset="0"/>
              </a:rPr>
              <a:t> B{</a:t>
            </a:r>
            <a:r>
              <a:rPr lang="en-US" dirty="0" err="1" smtClean="0">
                <a:latin typeface="SHREE-DEV7-0709" pitchFamily="2" charset="0"/>
              </a:rPr>
              <a:t>VhmgmMr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n¥ð</a:t>
            </a:r>
            <a:r>
              <a:rPr lang="en-US" dirty="0" smtClean="0">
                <a:latin typeface="SHREE-DEV7-0709" pitchFamily="2" charset="0"/>
              </a:rPr>
              <a:t>&gt;o ‘</a:t>
            </a:r>
            <a:r>
              <a:rPr lang="en-US" dirty="0" err="1" smtClean="0">
                <a:latin typeface="SHREE-DEV7-0709" pitchFamily="2" charset="0"/>
              </a:rPr>
              <a:t>mZVmV</a:t>
            </a:r>
            <a:r>
              <a:rPr lang="en-US" dirty="0" smtClean="0">
                <a:latin typeface="SHREE-DEV7-0709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6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SHREE-DEV7-2453" pitchFamily="2" charset="0"/>
              </a:rPr>
              <a:t>CËnÎmrZwgma</a:t>
            </a:r>
            <a:r>
              <a:rPr lang="en-US" dirty="0" smtClean="0">
                <a:latin typeface="SHREE-DEV7-2453" pitchFamily="2" charset="0"/>
              </a:rPr>
              <a:t> IS&gt;</a:t>
            </a:r>
            <a:r>
              <a:rPr lang="en-US" dirty="0" err="1" smtClean="0">
                <a:latin typeface="SHREE-DEV7-2453" pitchFamily="2" charset="0"/>
              </a:rPr>
              <a:t>H$mMo</a:t>
            </a:r>
            <a:r>
              <a:rPr lang="en-US" dirty="0" smtClean="0">
                <a:latin typeface="SHREE-DEV7-2453" pitchFamily="2" charset="0"/>
              </a:rPr>
              <a:t> </a:t>
            </a:r>
            <a:r>
              <a:rPr lang="en-US" dirty="0" err="1" smtClean="0">
                <a:latin typeface="SHREE-DEV7-2453" pitchFamily="2" charset="0"/>
              </a:rPr>
              <a:t>àH$ma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1143000"/>
            <a:ext cx="914400" cy="4419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ê$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n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em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ó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</p:txBody>
      </p:sp>
      <p:pic>
        <p:nvPicPr>
          <p:cNvPr id="10" name="Picture 3" descr="E:\sachin wagade\COLLEGE BA\238516173_orig.ph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6" b="13333"/>
          <a:stretch/>
        </p:blipFill>
        <p:spPr bwMode="auto">
          <a:xfrm>
            <a:off x="1600200" y="1057274"/>
            <a:ext cx="678180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143000"/>
            <a:ext cx="914400" cy="4419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ê$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n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em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ó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SHREE-DEV7-2453" pitchFamily="2" charset="0"/>
              </a:rPr>
              <a:t>CËnÎmrZwgma</a:t>
            </a:r>
            <a:r>
              <a:rPr lang="en-US" dirty="0" smtClean="0">
                <a:latin typeface="SHREE-DEV7-2453" pitchFamily="2" charset="0"/>
              </a:rPr>
              <a:t> IS&gt;</a:t>
            </a:r>
            <a:r>
              <a:rPr lang="en-US" dirty="0" err="1" smtClean="0">
                <a:latin typeface="SHREE-DEV7-2453" pitchFamily="2" charset="0"/>
              </a:rPr>
              <a:t>H$mMo</a:t>
            </a:r>
            <a:r>
              <a:rPr lang="en-US" dirty="0" smtClean="0">
                <a:latin typeface="SHREE-DEV7-2453" pitchFamily="2" charset="0"/>
              </a:rPr>
              <a:t> </a:t>
            </a:r>
            <a:r>
              <a:rPr lang="en-US" dirty="0" err="1" smtClean="0">
                <a:latin typeface="SHREE-DEV7-2453" pitchFamily="2" charset="0"/>
              </a:rPr>
              <a:t>àH$ma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43200" y="1066800"/>
            <a:ext cx="4495800" cy="1524000"/>
          </a:xfrm>
        </p:spPr>
        <p:txBody>
          <a:bodyPr>
            <a:normAutofit fontScale="92500" lnSpcReduction="10000"/>
          </a:bodyPr>
          <a:lstStyle/>
          <a:p>
            <a:pPr marL="596646" indent="-514350" algn="just">
              <a:buAutoNum type="arabicPeriod"/>
            </a:pPr>
            <a:r>
              <a:rPr lang="en-US" dirty="0" smtClean="0">
                <a:latin typeface="SHREE-DEV7-0709" pitchFamily="2" charset="0"/>
              </a:rPr>
              <a:t>A{¾OÝ¶ IS&gt;H$ </a:t>
            </a:r>
          </a:p>
          <a:p>
            <a:pPr marL="596646" indent="-514350" algn="just">
              <a:buAutoNum type="arabicPeriod"/>
            </a:pPr>
            <a:r>
              <a:rPr lang="en-US" dirty="0" err="1" smtClean="0">
                <a:latin typeface="SHREE-DEV7-0709" pitchFamily="2" charset="0"/>
              </a:rPr>
              <a:t>ObOÝ</a:t>
            </a:r>
            <a:r>
              <a:rPr lang="en-US" dirty="0" smtClean="0">
                <a:latin typeface="SHREE-DEV7-0709" pitchFamily="2" charset="0"/>
              </a:rPr>
              <a:t>¶ </a:t>
            </a:r>
            <a:r>
              <a:rPr lang="en-US" dirty="0" err="1" smtClean="0">
                <a:latin typeface="SHREE-DEV7-0709" pitchFamily="2" charset="0"/>
              </a:rPr>
              <a:t>qH$dm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ñVarV</a:t>
            </a:r>
            <a:r>
              <a:rPr lang="en-US" dirty="0" smtClean="0">
                <a:latin typeface="SHREE-DEV7-0709" pitchFamily="2" charset="0"/>
              </a:rPr>
              <a:t> IS&gt;H$</a:t>
            </a:r>
          </a:p>
          <a:p>
            <a:pPr marL="596646" indent="-514350" algn="just">
              <a:buAutoNum type="arabicPeriod"/>
            </a:pPr>
            <a:r>
              <a:rPr lang="en-US" dirty="0" err="1" smtClean="0">
                <a:latin typeface="SHREE-DEV7-0709" pitchFamily="2" charset="0"/>
              </a:rPr>
              <a:t>ê$nm§V</a:t>
            </a:r>
            <a:r>
              <a:rPr lang="en-US" dirty="0" smtClean="0">
                <a:latin typeface="SHREE-DEV7-0709" pitchFamily="2" charset="0"/>
              </a:rPr>
              <a:t>[</a:t>
            </a:r>
            <a:r>
              <a:rPr lang="en-US" dirty="0" err="1" smtClean="0">
                <a:latin typeface="SHREE-DEV7-0709" pitchFamily="2" charset="0"/>
              </a:rPr>
              <a:t>aV</a:t>
            </a:r>
            <a:r>
              <a:rPr lang="en-US" dirty="0" smtClean="0">
                <a:latin typeface="SHREE-DEV7-0709" pitchFamily="2" charset="0"/>
              </a:rPr>
              <a:t> </a:t>
            </a:r>
            <a:r>
              <a:rPr lang="en-US" dirty="0" err="1" smtClean="0">
                <a:latin typeface="SHREE-DEV7-0709" pitchFamily="2" charset="0"/>
              </a:rPr>
              <a:t>qH$dm</a:t>
            </a:r>
            <a:r>
              <a:rPr lang="en-US" dirty="0" smtClean="0">
                <a:latin typeface="SHREE-DEV7-0709" pitchFamily="2" charset="0"/>
              </a:rPr>
              <a:t> {</a:t>
            </a:r>
            <a:r>
              <a:rPr lang="en-US" dirty="0" err="1" smtClean="0">
                <a:latin typeface="SHREE-DEV7-0709" pitchFamily="2" charset="0"/>
              </a:rPr>
              <a:t>dH</a:t>
            </a:r>
            <a:r>
              <a:rPr lang="en-US" dirty="0" smtClean="0">
                <a:latin typeface="SHREE-DEV7-0709" pitchFamily="2" charset="0"/>
              </a:rPr>
              <a:t>¥$V IS&gt;H$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5400" y="2590800"/>
            <a:ext cx="7543800" cy="3810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96646" indent="-514350" algn="just">
              <a:buFont typeface="Wingdings 2"/>
              <a:buAutoNum type="arabicPeriod"/>
            </a:pPr>
            <a:r>
              <a:rPr lang="en-US" dirty="0" smtClean="0">
                <a:latin typeface="SHREE-DEV7-0709" pitchFamily="2" charset="0"/>
              </a:rPr>
              <a:t>A{¾OÝ¶ IS&gt;H$ : </a:t>
            </a:r>
          </a:p>
          <a:p>
            <a:pPr marL="596646" indent="-514350" algn="just">
              <a:buFont typeface="Wingdings 2"/>
              <a:buAutoNum type="arabicPeriod"/>
            </a:pPr>
            <a:r>
              <a:rPr lang="en-US" sz="2700" dirty="0" err="1" smtClean="0">
                <a:latin typeface="SHREE-DEV7-0709" pitchFamily="2" charset="0"/>
              </a:rPr>
              <a:t>n¥ÏdMr</a:t>
            </a:r>
            <a:r>
              <a:rPr lang="en-US" sz="2700" dirty="0" smtClean="0">
                <a:latin typeface="SHREE-DEV7-0709" pitchFamily="2" charset="0"/>
              </a:rPr>
              <a:t> </a:t>
            </a:r>
            <a:r>
              <a:rPr lang="en-US" sz="2700" dirty="0" err="1" smtClean="0">
                <a:latin typeface="SHREE-DEV7-0709" pitchFamily="2" charset="0"/>
              </a:rPr>
              <a:t>CËnÎmr</a:t>
            </a:r>
            <a:r>
              <a:rPr lang="en-US" sz="2700" dirty="0" smtClean="0">
                <a:latin typeface="SHREE-DEV7-0709" pitchFamily="2" charset="0"/>
              </a:rPr>
              <a:t> </a:t>
            </a:r>
            <a:r>
              <a:rPr lang="en-US" sz="2700" dirty="0" err="1" smtClean="0">
                <a:latin typeface="SHREE-DEV7-0709" pitchFamily="2" charset="0"/>
              </a:rPr>
              <a:t>Pmë¶mda</a:t>
            </a:r>
            <a:r>
              <a:rPr lang="en-US" sz="2700" dirty="0" smtClean="0">
                <a:latin typeface="SHREE-DEV7-0709" pitchFamily="2" charset="0"/>
              </a:rPr>
              <a:t> </a:t>
            </a:r>
            <a:r>
              <a:rPr lang="en-US" sz="2700" dirty="0" err="1" smtClean="0">
                <a:latin typeface="SHREE-DEV7-0709" pitchFamily="2" charset="0"/>
              </a:rPr>
              <a:t>àW</a:t>
            </a:r>
            <a:r>
              <a:rPr lang="en-US" sz="2700" dirty="0" smtClean="0">
                <a:latin typeface="SHREE-DEV7-0709" pitchFamily="2" charset="0"/>
              </a:rPr>
              <a:t>‘ ho IS&gt;H$ </a:t>
            </a:r>
            <a:r>
              <a:rPr lang="en-US" sz="2700" dirty="0" err="1" smtClean="0">
                <a:latin typeface="SHREE-DEV7-0709" pitchFamily="2" charset="0"/>
              </a:rPr>
              <a:t>V¶ma</a:t>
            </a:r>
            <a:r>
              <a:rPr lang="en-US" sz="2700" dirty="0" smtClean="0">
                <a:latin typeface="SHREE-DEV7-0709" pitchFamily="2" charset="0"/>
              </a:rPr>
              <a:t> </a:t>
            </a:r>
            <a:r>
              <a:rPr lang="en-US" sz="2700" dirty="0" err="1" smtClean="0">
                <a:latin typeface="SHREE-DEV7-0709" pitchFamily="2" charset="0"/>
              </a:rPr>
              <a:t>Pmbo</a:t>
            </a:r>
            <a:r>
              <a:rPr lang="en-US" sz="2700" dirty="0" smtClean="0">
                <a:latin typeface="SHREE-DEV7-0709" pitchFamily="2" charset="0"/>
              </a:rPr>
              <a:t> </a:t>
            </a:r>
            <a:r>
              <a:rPr lang="en-US" sz="2700" dirty="0" err="1" smtClean="0">
                <a:latin typeface="SHREE-DEV7-0709" pitchFamily="2" charset="0"/>
              </a:rPr>
              <a:t>Ë¶mZ§Va</a:t>
            </a:r>
            <a:r>
              <a:rPr lang="en-US" sz="2700" dirty="0" smtClean="0">
                <a:latin typeface="SHREE-DEV7-0709" pitchFamily="2" charset="0"/>
              </a:rPr>
              <a:t> </a:t>
            </a:r>
            <a:r>
              <a:rPr lang="en-US" sz="2700" dirty="0" err="1" smtClean="0">
                <a:latin typeface="SHREE-DEV7-0709" pitchFamily="2" charset="0"/>
              </a:rPr>
              <a:t>ObOÝ</a:t>
            </a:r>
            <a:r>
              <a:rPr lang="en-US" sz="2700" dirty="0" smtClean="0">
                <a:latin typeface="SHREE-DEV7-0709" pitchFamily="2" charset="0"/>
              </a:rPr>
              <a:t>¶ d </a:t>
            </a:r>
            <a:r>
              <a:rPr lang="en-US" sz="2700" dirty="0" err="1" smtClean="0">
                <a:latin typeface="SHREE-DEV7-0709" pitchFamily="2" charset="0"/>
              </a:rPr>
              <a:t>énm§V</a:t>
            </a:r>
            <a:r>
              <a:rPr lang="en-US" sz="2700" dirty="0" smtClean="0">
                <a:latin typeface="SHREE-DEV7-0709" pitchFamily="2" charset="0"/>
              </a:rPr>
              <a:t>[</a:t>
            </a:r>
            <a:r>
              <a:rPr lang="en-US" sz="2700" dirty="0" err="1" smtClean="0">
                <a:latin typeface="SHREE-DEV7-0709" pitchFamily="2" charset="0"/>
              </a:rPr>
              <a:t>aV</a:t>
            </a:r>
            <a:r>
              <a:rPr lang="en-US" sz="2700" dirty="0" smtClean="0">
                <a:latin typeface="SHREE-DEV7-0709" pitchFamily="2" charset="0"/>
              </a:rPr>
              <a:t> IS&gt;H$ {</a:t>
            </a:r>
            <a:r>
              <a:rPr lang="en-US" sz="2700" dirty="0" err="1" smtClean="0">
                <a:latin typeface="SHREE-DEV7-0709" pitchFamily="2" charset="0"/>
              </a:rPr>
              <a:t>Z‘m©U</a:t>
            </a:r>
            <a:r>
              <a:rPr lang="en-US" sz="2700" dirty="0" smtClean="0">
                <a:latin typeface="SHREE-DEV7-0709" pitchFamily="2" charset="0"/>
              </a:rPr>
              <a:t> </a:t>
            </a:r>
            <a:r>
              <a:rPr lang="en-US" sz="2700" dirty="0" err="1" smtClean="0">
                <a:latin typeface="SHREE-DEV7-0709" pitchFamily="2" charset="0"/>
              </a:rPr>
              <a:t>Pmbo</a:t>
            </a:r>
            <a:r>
              <a:rPr lang="en-US" sz="2700" dirty="0" smtClean="0">
                <a:latin typeface="SHREE-DEV7-0709" pitchFamily="2" charset="0"/>
              </a:rPr>
              <a:t>. ¶</a:t>
            </a:r>
            <a:r>
              <a:rPr lang="en-US" sz="2700" dirty="0" err="1" smtClean="0">
                <a:latin typeface="SHREE-DEV7-0709" pitchFamily="2" charset="0"/>
              </a:rPr>
              <a:t>m‘wioM</a:t>
            </a:r>
            <a:r>
              <a:rPr lang="en-US" sz="2700" dirty="0" smtClean="0">
                <a:latin typeface="SHREE-DEV7-0709" pitchFamily="2" charset="0"/>
              </a:rPr>
              <a:t> A{¾OÝ¶ IS&gt;</a:t>
            </a:r>
            <a:r>
              <a:rPr lang="en-US" sz="2700" dirty="0" err="1" smtClean="0">
                <a:latin typeface="SHREE-DEV7-0709" pitchFamily="2" charset="0"/>
              </a:rPr>
              <a:t>H$mbm</a:t>
            </a:r>
            <a:r>
              <a:rPr lang="en-US" sz="2700" dirty="0" smtClean="0">
                <a:latin typeface="SHREE-DEV7-0709" pitchFamily="2" charset="0"/>
              </a:rPr>
              <a:t> </a:t>
            </a:r>
            <a:r>
              <a:rPr lang="en-US" sz="2700" dirty="0" err="1" smtClean="0">
                <a:latin typeface="SHREE-DEV7-0709" pitchFamily="2" charset="0"/>
              </a:rPr>
              <a:t>àmW</a:t>
            </a:r>
            <a:r>
              <a:rPr lang="en-US" sz="2700" dirty="0" smtClean="0">
                <a:latin typeface="SHREE-DEV7-0709" pitchFamily="2" charset="0"/>
              </a:rPr>
              <a:t>{‘H$ IS&gt;H$ </a:t>
            </a:r>
            <a:r>
              <a:rPr lang="en-US" sz="2700" dirty="0" err="1" smtClean="0">
                <a:latin typeface="SHREE-DEV7-0709" pitchFamily="2" charset="0"/>
              </a:rPr>
              <a:t>åhUVmV</a:t>
            </a:r>
            <a:r>
              <a:rPr lang="en-US" sz="2700" dirty="0" smtClean="0">
                <a:latin typeface="SHREE-DEV7-0709" pitchFamily="2" charset="0"/>
              </a:rPr>
              <a:t>.</a:t>
            </a:r>
          </a:p>
          <a:p>
            <a:pPr marL="82296" indent="0" algn="just">
              <a:buNone/>
            </a:pPr>
            <a:r>
              <a:rPr lang="en-US" sz="2700" dirty="0" err="1" smtClean="0">
                <a:latin typeface="SHREE-DEV7-0709" pitchFamily="2" charset="0"/>
              </a:rPr>
              <a:t>JwUY</a:t>
            </a:r>
            <a:r>
              <a:rPr lang="en-US" sz="2700" dirty="0" smtClean="0">
                <a:latin typeface="SHREE-DEV7-0709" pitchFamily="2" charset="0"/>
              </a:rPr>
              <a:t>‘© :  AË¶§V H$R&gt;</a:t>
            </a:r>
            <a:r>
              <a:rPr lang="en-US" sz="2700" dirty="0" err="1" smtClean="0">
                <a:latin typeface="SHREE-DEV7-0709" pitchFamily="2" charset="0"/>
              </a:rPr>
              <a:t>rU</a:t>
            </a:r>
            <a:r>
              <a:rPr lang="en-US" sz="2700" dirty="0" smtClean="0">
                <a:latin typeface="SHREE-DEV7-0709" pitchFamily="2" charset="0"/>
              </a:rPr>
              <a:t> d ‘</a:t>
            </a:r>
            <a:r>
              <a:rPr lang="en-US" sz="2700" dirty="0" err="1" smtClean="0">
                <a:latin typeface="SHREE-DEV7-0709" pitchFamily="2" charset="0"/>
              </a:rPr>
              <a:t>O~yV</a:t>
            </a:r>
            <a:r>
              <a:rPr lang="en-US" sz="2700" dirty="0" smtClean="0">
                <a:latin typeface="SHREE-DEV7-0709" pitchFamily="2" charset="0"/>
              </a:rPr>
              <a:t> </a:t>
            </a:r>
            <a:r>
              <a:rPr lang="en-US" sz="2700" dirty="0" err="1" smtClean="0">
                <a:latin typeface="SHREE-DEV7-0709" pitchFamily="2" charset="0"/>
              </a:rPr>
              <a:t>AgVmV</a:t>
            </a:r>
            <a:r>
              <a:rPr lang="en-US" sz="2700" dirty="0" smtClean="0">
                <a:latin typeface="SHREE-DEV7-0709" pitchFamily="2" charset="0"/>
              </a:rPr>
              <a:t>.</a:t>
            </a:r>
          </a:p>
          <a:p>
            <a:pPr marL="82296" indent="0" algn="just">
              <a:buNone/>
            </a:pPr>
            <a:r>
              <a:rPr lang="en-US" sz="2700" dirty="0">
                <a:latin typeface="SHREE-DEV7-0709" pitchFamily="2" charset="0"/>
              </a:rPr>
              <a:t>	</a:t>
            </a:r>
            <a:r>
              <a:rPr lang="en-US" sz="2700" dirty="0" err="1" smtClean="0">
                <a:latin typeface="SHREE-DEV7-0709" pitchFamily="2" charset="0"/>
              </a:rPr>
              <a:t>ApÀN</a:t>
            </a:r>
            <a:r>
              <a:rPr lang="en-US" sz="2700" dirty="0" smtClean="0">
                <a:latin typeface="SHREE-DEV7-0709" pitchFamily="2" charset="0"/>
              </a:rPr>
              <a:t>&gt;Ð d </a:t>
            </a:r>
            <a:r>
              <a:rPr lang="en-US" sz="2700" dirty="0" err="1" smtClean="0">
                <a:latin typeface="SHREE-DEV7-0709" pitchFamily="2" charset="0"/>
              </a:rPr>
              <a:t>A^oÚ</a:t>
            </a:r>
            <a:r>
              <a:rPr lang="en-US" sz="2700" dirty="0" smtClean="0">
                <a:latin typeface="SHREE-DEV7-0709" pitchFamily="2" charset="0"/>
              </a:rPr>
              <a:t> </a:t>
            </a:r>
            <a:r>
              <a:rPr lang="en-US" sz="2700" dirty="0" err="1" smtClean="0">
                <a:latin typeface="SHREE-DEV7-0709" pitchFamily="2" charset="0"/>
              </a:rPr>
              <a:t>AmhoV</a:t>
            </a:r>
            <a:r>
              <a:rPr lang="en-US" sz="2700" dirty="0" smtClean="0">
                <a:latin typeface="SHREE-DEV7-0709" pitchFamily="2" charset="0"/>
              </a:rPr>
              <a:t> ¶mV nm{U {</a:t>
            </a:r>
            <a:r>
              <a:rPr lang="en-US" sz="2700" dirty="0" err="1" smtClean="0">
                <a:latin typeface="SHREE-DEV7-0709" pitchFamily="2" charset="0"/>
              </a:rPr>
              <a:t>PanV</a:t>
            </a:r>
            <a:r>
              <a:rPr lang="en-US" sz="2700" dirty="0" smtClean="0">
                <a:latin typeface="SHREE-DEV7-0709" pitchFamily="2" charset="0"/>
              </a:rPr>
              <a:t> </a:t>
            </a:r>
            <a:r>
              <a:rPr lang="en-US" sz="2700" dirty="0" err="1" smtClean="0">
                <a:latin typeface="SHREE-DEV7-0709" pitchFamily="2" charset="0"/>
              </a:rPr>
              <a:t>Zmhr</a:t>
            </a:r>
            <a:r>
              <a:rPr lang="en-US" sz="2700" dirty="0" smtClean="0">
                <a:latin typeface="SHREE-DEV7-0709" pitchFamily="2" charset="0"/>
              </a:rPr>
              <a:t>.</a:t>
            </a:r>
          </a:p>
          <a:p>
            <a:pPr marL="82296" indent="0" algn="just">
              <a:buNone/>
            </a:pPr>
            <a:r>
              <a:rPr lang="en-US" sz="2700" dirty="0">
                <a:latin typeface="SHREE-DEV7-0709" pitchFamily="2" charset="0"/>
              </a:rPr>
              <a:t>	</a:t>
            </a:r>
            <a:r>
              <a:rPr lang="en-US" sz="2700" dirty="0" err="1" smtClean="0">
                <a:latin typeface="SHREE-DEV7-0709" pitchFamily="2" charset="0"/>
              </a:rPr>
              <a:t>amgm</a:t>
            </a:r>
            <a:r>
              <a:rPr lang="en-US" sz="2700" dirty="0" smtClean="0">
                <a:latin typeface="SHREE-DEV7-0709" pitchFamily="2" charset="0"/>
              </a:rPr>
              <a:t>¶{ZH$ </a:t>
            </a:r>
            <a:r>
              <a:rPr lang="en-US" sz="2700" dirty="0" err="1" smtClean="0">
                <a:latin typeface="SHREE-DEV7-0709" pitchFamily="2" charset="0"/>
              </a:rPr>
              <a:t>nXmWm©Mo</a:t>
            </a:r>
            <a:r>
              <a:rPr lang="en-US" sz="2700" dirty="0" smtClean="0">
                <a:latin typeface="SHREE-DEV7-0709" pitchFamily="2" charset="0"/>
              </a:rPr>
              <a:t> </a:t>
            </a:r>
            <a:r>
              <a:rPr lang="en-US" sz="2700" dirty="0" err="1" smtClean="0">
                <a:latin typeface="SHREE-DEV7-0709" pitchFamily="2" charset="0"/>
              </a:rPr>
              <a:t>à‘mU</a:t>
            </a:r>
            <a:r>
              <a:rPr lang="en-US" sz="2700" dirty="0" smtClean="0">
                <a:latin typeface="SHREE-DEV7-0709" pitchFamily="2" charset="0"/>
              </a:rPr>
              <a:t> </a:t>
            </a:r>
            <a:r>
              <a:rPr lang="en-US" sz="2700" dirty="0" err="1" smtClean="0">
                <a:latin typeface="SHREE-DEV7-0709" pitchFamily="2" charset="0"/>
              </a:rPr>
              <a:t>OmñV</a:t>
            </a:r>
            <a:endParaRPr lang="en-US" sz="2700" dirty="0" smtClean="0">
              <a:latin typeface="SHREE-DEV7-0709" pitchFamily="2" charset="0"/>
            </a:endParaRPr>
          </a:p>
          <a:p>
            <a:pPr marL="82296" indent="0" algn="just">
              <a:buNone/>
            </a:pPr>
            <a:r>
              <a:rPr lang="en-US" sz="2700" dirty="0">
                <a:latin typeface="SHREE-DEV7-0709" pitchFamily="2" charset="0"/>
              </a:rPr>
              <a:t>	</a:t>
            </a:r>
            <a:r>
              <a:rPr lang="en-US" sz="2700" dirty="0" smtClean="0">
                <a:latin typeface="SHREE-DEV7-0709" pitchFamily="2" charset="0"/>
              </a:rPr>
              <a:t>IS&gt;</a:t>
            </a:r>
            <a:r>
              <a:rPr lang="en-US" sz="2700" dirty="0" err="1" smtClean="0">
                <a:latin typeface="SHREE-DEV7-0709" pitchFamily="2" charset="0"/>
              </a:rPr>
              <a:t>H$mVrb</a:t>
            </a:r>
            <a:r>
              <a:rPr lang="en-US" sz="2700" dirty="0" smtClean="0">
                <a:latin typeface="SHREE-DEV7-0709" pitchFamily="2" charset="0"/>
              </a:rPr>
              <a:t> I{</a:t>
            </a:r>
            <a:r>
              <a:rPr lang="en-US" sz="2700" dirty="0" err="1" smtClean="0">
                <a:latin typeface="SHREE-DEV7-0709" pitchFamily="2" charset="0"/>
              </a:rPr>
              <a:t>ZOmMo</a:t>
            </a:r>
            <a:r>
              <a:rPr lang="en-US" sz="2700" dirty="0" smtClean="0">
                <a:latin typeface="SHREE-DEV7-0709" pitchFamily="2" charset="0"/>
              </a:rPr>
              <a:t> ñ’${Q&gt;H$ A§VJ©V </a:t>
            </a:r>
            <a:r>
              <a:rPr lang="en-US" sz="2700" dirty="0" err="1" smtClean="0">
                <a:latin typeface="SHREE-DEV7-0709" pitchFamily="2" charset="0"/>
              </a:rPr>
              <a:t>Pmbobo</a:t>
            </a:r>
            <a:r>
              <a:rPr lang="en-US" sz="2700" dirty="0" smtClean="0">
                <a:latin typeface="SHREE-DEV7-0709" pitchFamily="2" charset="0"/>
              </a:rPr>
              <a:t> </a:t>
            </a:r>
            <a:r>
              <a:rPr lang="en-US" sz="2700" dirty="0" err="1" smtClean="0">
                <a:latin typeface="SHREE-DEV7-0709" pitchFamily="2" charset="0"/>
              </a:rPr>
              <a:t>AgVmV</a:t>
            </a:r>
            <a:r>
              <a:rPr lang="en-US" sz="2700" dirty="0" smtClean="0">
                <a:latin typeface="SHREE-DEV7-0709" pitchFamily="2" charset="0"/>
              </a:rPr>
              <a:t>.</a:t>
            </a:r>
          </a:p>
          <a:p>
            <a:pPr marL="82296" indent="0" algn="just">
              <a:buNone/>
            </a:pPr>
            <a:r>
              <a:rPr lang="en-US" sz="2700" dirty="0">
                <a:latin typeface="SHREE-DEV7-0709" pitchFamily="2" charset="0"/>
              </a:rPr>
              <a:t>	</a:t>
            </a:r>
            <a:r>
              <a:rPr lang="en-US" sz="2700" dirty="0" smtClean="0">
                <a:latin typeface="SHREE-DEV7-0709" pitchFamily="2" charset="0"/>
              </a:rPr>
              <a:t>¶mV </a:t>
            </a:r>
            <a:r>
              <a:rPr lang="en-US" sz="2700" dirty="0" err="1" smtClean="0">
                <a:latin typeface="SHREE-DEV7-0709" pitchFamily="2" charset="0"/>
              </a:rPr>
              <a:t>ñVa</a:t>
            </a:r>
            <a:r>
              <a:rPr lang="en-US" sz="2700" dirty="0" smtClean="0">
                <a:latin typeface="SHREE-DEV7-0709" pitchFamily="2" charset="0"/>
              </a:rPr>
              <a:t> </a:t>
            </a:r>
            <a:r>
              <a:rPr lang="en-US" sz="2700" dirty="0" err="1" smtClean="0">
                <a:latin typeface="SHREE-DEV7-0709" pitchFamily="2" charset="0"/>
              </a:rPr>
              <a:t>aMZm</a:t>
            </a:r>
            <a:r>
              <a:rPr lang="en-US" sz="2700" dirty="0" smtClean="0">
                <a:latin typeface="SHREE-DEV7-0709" pitchFamily="2" charset="0"/>
              </a:rPr>
              <a:t> </a:t>
            </a:r>
            <a:r>
              <a:rPr lang="en-US" sz="2700" dirty="0" err="1" smtClean="0">
                <a:latin typeface="SHREE-DEV7-0709" pitchFamily="2" charset="0"/>
              </a:rPr>
              <a:t>ZgVo</a:t>
            </a:r>
            <a:r>
              <a:rPr lang="en-US" sz="2700" dirty="0" smtClean="0">
                <a:latin typeface="SHREE-DEV7-0709" pitchFamily="2" charset="0"/>
              </a:rPr>
              <a:t>.</a:t>
            </a:r>
          </a:p>
          <a:p>
            <a:pPr marL="82296" indent="0" algn="just">
              <a:buNone/>
            </a:pPr>
            <a:r>
              <a:rPr lang="en-US" sz="2700" dirty="0">
                <a:latin typeface="SHREE-DEV7-0709" pitchFamily="2" charset="0"/>
              </a:rPr>
              <a:t>	</a:t>
            </a:r>
            <a:r>
              <a:rPr lang="en-US" sz="2700" dirty="0" smtClean="0">
                <a:latin typeface="SHREE-DEV7-0709" pitchFamily="2" charset="0"/>
              </a:rPr>
              <a:t>¶m IS&gt;</a:t>
            </a:r>
            <a:r>
              <a:rPr lang="en-US" sz="2700" dirty="0" err="1" smtClean="0">
                <a:latin typeface="SHREE-DEV7-0709" pitchFamily="2" charset="0"/>
              </a:rPr>
              <a:t>H$mV</a:t>
            </a:r>
            <a:r>
              <a:rPr lang="en-US" sz="2700" dirty="0" smtClean="0">
                <a:latin typeface="SHREE-DEV7-0709" pitchFamily="2" charset="0"/>
              </a:rPr>
              <a:t> {</a:t>
            </a:r>
            <a:r>
              <a:rPr lang="en-US" sz="2700" dirty="0" err="1" smtClean="0">
                <a:latin typeface="SHREE-DEV7-0709" pitchFamily="2" charset="0"/>
              </a:rPr>
              <a:t>Odmî</a:t>
            </a:r>
            <a:r>
              <a:rPr lang="en-US" sz="2700" dirty="0" smtClean="0">
                <a:latin typeface="SHREE-DEV7-0709" pitchFamily="2" charset="0"/>
              </a:rPr>
              <a:t>‘ </a:t>
            </a:r>
            <a:r>
              <a:rPr lang="en-US" sz="2700" dirty="0" err="1" smtClean="0">
                <a:latin typeface="SHREE-DEV7-0709" pitchFamily="2" charset="0"/>
              </a:rPr>
              <a:t>ZgVmV</a:t>
            </a:r>
            <a:r>
              <a:rPr lang="en-US" sz="2700" dirty="0" smtClean="0">
                <a:latin typeface="SHREE-DEV7-0709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12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1143000"/>
            <a:ext cx="914400" cy="4419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^y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ê$</a:t>
            </a:r>
          </a:p>
          <a:p>
            <a:pPr algn="ctr"/>
            <a:r>
              <a:rPr lang="en-US" dirty="0" smtClean="0">
                <a:latin typeface="SHREE-DEV7-2453" pitchFamily="2" charset="0"/>
              </a:rPr>
              <a:t>n</a:t>
            </a:r>
          </a:p>
          <a:p>
            <a:pPr algn="ctr"/>
            <a:r>
              <a:rPr lang="en-US" dirty="0" err="1" smtClean="0">
                <a:latin typeface="SHREE-DEV7-2453" pitchFamily="2" charset="0"/>
              </a:rPr>
              <a:t>em</a:t>
            </a:r>
            <a:endParaRPr lang="en-US" dirty="0" smtClean="0">
              <a:latin typeface="SHREE-DEV7-2453" pitchFamily="2" charset="0"/>
            </a:endParaRPr>
          </a:p>
          <a:p>
            <a:pPr algn="ctr"/>
            <a:r>
              <a:rPr lang="en-US" dirty="0" smtClean="0">
                <a:latin typeface="SHREE-DEV7-2453" pitchFamily="2" charset="0"/>
              </a:rPr>
              <a:t>ó</a:t>
            </a:r>
          </a:p>
          <a:p>
            <a:pPr algn="ctr"/>
            <a:endParaRPr lang="en-US" dirty="0" smtClean="0">
              <a:latin typeface="SHREE-DEV7-2453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3276600" cy="34290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latin typeface="SHREE-DEV7-2453" pitchFamily="2" charset="0"/>
              </a:rPr>
              <a:t>~[h{Z{‘©V IS&gt;H$</a:t>
            </a:r>
            <a:br>
              <a:rPr lang="en-US" sz="3000" dirty="0" smtClean="0">
                <a:latin typeface="SHREE-DEV7-2453" pitchFamily="2" charset="0"/>
              </a:rPr>
            </a:br>
            <a:r>
              <a:rPr lang="en-US" sz="3000" dirty="0">
                <a:latin typeface="SHREE-DEV7-2453" pitchFamily="2" charset="0"/>
              </a:rPr>
              <a:t/>
            </a:r>
            <a:br>
              <a:rPr lang="en-US" sz="3000" dirty="0">
                <a:latin typeface="SHREE-DEV7-2453" pitchFamily="2" charset="0"/>
              </a:rPr>
            </a:br>
            <a:r>
              <a:rPr lang="en-US" sz="3000" dirty="0" smtClean="0">
                <a:latin typeface="SHREE-DEV7-2453" pitchFamily="2" charset="0"/>
              </a:rPr>
              <a:t>~o{</a:t>
            </a:r>
            <a:r>
              <a:rPr lang="en-US" sz="3000" dirty="0" err="1" smtClean="0">
                <a:latin typeface="SHREE-DEV7-2453" pitchFamily="2" charset="0"/>
              </a:rPr>
              <a:t>gH</a:t>
            </a:r>
            <a:r>
              <a:rPr lang="en-US" sz="3000" dirty="0" smtClean="0">
                <a:latin typeface="SHREE-DEV7-2453" pitchFamily="2" charset="0"/>
              </a:rPr>
              <a:t>$</a:t>
            </a:r>
            <a:br>
              <a:rPr lang="en-US" sz="3000" dirty="0" smtClean="0">
                <a:latin typeface="SHREE-DEV7-2453" pitchFamily="2" charset="0"/>
              </a:rPr>
            </a:br>
            <a:r>
              <a:rPr lang="en-US" sz="3000" dirty="0" smtClean="0">
                <a:latin typeface="SHREE-DEV7-2453" pitchFamily="2" charset="0"/>
              </a:rPr>
              <a:t>b°{</a:t>
            </a:r>
            <a:r>
              <a:rPr lang="en-US" sz="3000" dirty="0" err="1" smtClean="0">
                <a:latin typeface="SHREE-DEV7-2453" pitchFamily="2" charset="0"/>
              </a:rPr>
              <a:t>nbr</a:t>
            </a:r>
            <a:r>
              <a:rPr lang="en-US" sz="3000" dirty="0" smtClean="0">
                <a:latin typeface="SHREE-DEV7-2453" pitchFamily="2" charset="0"/>
              </a:rPr>
              <a:t/>
            </a:r>
            <a:br>
              <a:rPr lang="en-US" sz="3000" dirty="0" smtClean="0">
                <a:latin typeface="SHREE-DEV7-2453" pitchFamily="2" charset="0"/>
              </a:rPr>
            </a:br>
            <a:r>
              <a:rPr lang="en-US" sz="3000" dirty="0" err="1" smtClean="0">
                <a:latin typeface="SHREE-DEV7-2453" pitchFamily="2" charset="0"/>
              </a:rPr>
              <a:t>ìhmoëH</a:t>
            </a:r>
            <a:r>
              <a:rPr lang="en-US" sz="3000" dirty="0" smtClean="0">
                <a:latin typeface="SHREE-DEV7-2453" pitchFamily="2" charset="0"/>
              </a:rPr>
              <a:t>°${ZH$ ~</a:t>
            </a:r>
            <a:r>
              <a:rPr lang="en-US" sz="3000" dirty="0" err="1" smtClean="0">
                <a:latin typeface="SHREE-DEV7-2453" pitchFamily="2" charset="0"/>
              </a:rPr>
              <a:t>m°å</a:t>
            </a:r>
            <a:r>
              <a:rPr lang="en-US" sz="3000" dirty="0" smtClean="0">
                <a:latin typeface="SHREE-DEV7-2453" pitchFamily="2" charset="0"/>
              </a:rPr>
              <a:t>~</a:t>
            </a:r>
            <a:br>
              <a:rPr lang="en-US" sz="3000" dirty="0" smtClean="0">
                <a:latin typeface="SHREE-DEV7-2453" pitchFamily="2" charset="0"/>
              </a:rPr>
            </a:br>
            <a:r>
              <a:rPr lang="en-US" sz="3000" dirty="0" err="1" smtClean="0">
                <a:latin typeface="SHREE-DEV7-2453" pitchFamily="2" charset="0"/>
              </a:rPr>
              <a:t>Ádmbm‘wIr</a:t>
            </a:r>
            <a:r>
              <a:rPr lang="en-US" sz="3000" dirty="0" smtClean="0">
                <a:latin typeface="SHREE-DEV7-2453" pitchFamily="2" charset="0"/>
              </a:rPr>
              <a:t> </a:t>
            </a:r>
            <a:r>
              <a:rPr lang="en-US" sz="3000" dirty="0" err="1" smtClean="0">
                <a:latin typeface="SHREE-DEV7-2453" pitchFamily="2" charset="0"/>
              </a:rPr>
              <a:t>amI</a:t>
            </a:r>
            <a:r>
              <a:rPr lang="en-US" sz="3000" dirty="0" smtClean="0">
                <a:latin typeface="SHREE-DEV7-2453" pitchFamily="2" charset="0"/>
              </a:rPr>
              <a:t/>
            </a:r>
            <a:br>
              <a:rPr lang="en-US" sz="3000" dirty="0" smtClean="0">
                <a:latin typeface="SHREE-DEV7-2453" pitchFamily="2" charset="0"/>
              </a:rPr>
            </a:br>
            <a:r>
              <a:rPr lang="en-US" sz="3000" dirty="0" smtClean="0">
                <a:latin typeface="SHREE-DEV7-2453" pitchFamily="2" charset="0"/>
              </a:rPr>
              <a:t>Q´&gt;°n</a:t>
            </a: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228600"/>
            <a:ext cx="7498080" cy="715962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smtClean="0">
                <a:latin typeface="SHREE-DEV7-2453" pitchFamily="2" charset="0"/>
              </a:rPr>
              <a:t>A{¾OÝ¶ IS&gt;</a:t>
            </a:r>
            <a:r>
              <a:rPr lang="en-US" dirty="0" err="1" smtClean="0">
                <a:latin typeface="SHREE-DEV7-2453" pitchFamily="2" charset="0"/>
              </a:rPr>
              <a:t>H$mMo</a:t>
            </a:r>
            <a:r>
              <a:rPr lang="en-US" dirty="0" smtClean="0">
                <a:latin typeface="SHREE-DEV7-2453" pitchFamily="2" charset="0"/>
              </a:rPr>
              <a:t> </a:t>
            </a:r>
            <a:r>
              <a:rPr lang="en-US" dirty="0" err="1" smtClean="0">
                <a:latin typeface="SHREE-DEV7-2453" pitchFamily="2" charset="0"/>
              </a:rPr>
              <a:t>àH$ma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57800" y="1143000"/>
            <a:ext cx="3276600" cy="31242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000" dirty="0" smtClean="0">
                <a:latin typeface="SHREE-DEV7-2453" pitchFamily="2" charset="0"/>
              </a:rPr>
              <a:t>A§V{Z{‘©V IS&gt;H$</a:t>
            </a:r>
          </a:p>
          <a:p>
            <a:pPr algn="ctr"/>
            <a:endParaRPr lang="en-US" sz="3000" dirty="0">
              <a:latin typeface="SHREE-DEV7-2453" pitchFamily="2" charset="0"/>
            </a:endParaRPr>
          </a:p>
          <a:p>
            <a:pPr algn="ctr"/>
            <a:r>
              <a:rPr lang="en-US" sz="3000" dirty="0" err="1" smtClean="0">
                <a:latin typeface="SHREE-DEV7-2453" pitchFamily="2" charset="0"/>
              </a:rPr>
              <a:t>Grb</a:t>
            </a:r>
            <a:endParaRPr lang="en-US" sz="3000" dirty="0" smtClean="0">
              <a:latin typeface="SHREE-DEV7-2453" pitchFamily="2" charset="0"/>
            </a:endParaRPr>
          </a:p>
          <a:p>
            <a:pPr algn="ctr"/>
            <a:r>
              <a:rPr lang="en-US" sz="3000" dirty="0" smtClean="0">
                <a:latin typeface="SHREE-DEV7-2453" pitchFamily="2" charset="0"/>
              </a:rPr>
              <a:t>S&gt;</a:t>
            </a:r>
            <a:r>
              <a:rPr lang="en-US" sz="3000" dirty="0" err="1" smtClean="0">
                <a:latin typeface="SHREE-DEV7-2453" pitchFamily="2" charset="0"/>
              </a:rPr>
              <a:t>mB©H</a:t>
            </a:r>
            <a:r>
              <a:rPr lang="en-US" sz="3000" dirty="0" smtClean="0">
                <a:latin typeface="SHREE-DEV7-2453" pitchFamily="2" charset="0"/>
              </a:rPr>
              <a:t>$</a:t>
            </a:r>
          </a:p>
          <a:p>
            <a:pPr algn="ctr"/>
            <a:r>
              <a:rPr lang="en-US" sz="3000" dirty="0" err="1" smtClean="0">
                <a:latin typeface="SHREE-DEV7-2453" pitchFamily="2" charset="0"/>
              </a:rPr>
              <a:t>ñQ</a:t>
            </a:r>
            <a:r>
              <a:rPr lang="en-US" sz="3000" dirty="0" smtClean="0">
                <a:latin typeface="SHREE-DEV7-2453" pitchFamily="2" charset="0"/>
              </a:rPr>
              <a:t>&gt;</a:t>
            </a:r>
            <a:r>
              <a:rPr lang="en-US" sz="3000" dirty="0" err="1" smtClean="0">
                <a:latin typeface="SHREE-DEV7-2453" pitchFamily="2" charset="0"/>
              </a:rPr>
              <a:t>m°H</a:t>
            </a:r>
            <a:r>
              <a:rPr lang="en-US" sz="3000" dirty="0" smtClean="0">
                <a:latin typeface="SHREE-DEV7-2453" pitchFamily="2" charset="0"/>
              </a:rPr>
              <a:t>$ ~°</a:t>
            </a:r>
            <a:r>
              <a:rPr lang="en-US" sz="3000" dirty="0" err="1" smtClean="0">
                <a:latin typeface="SHREE-DEV7-2453" pitchFamily="2" charset="0"/>
              </a:rPr>
              <a:t>Wm</a:t>
            </a:r>
            <a:r>
              <a:rPr lang="en-US" sz="3000" dirty="0" smtClean="0">
                <a:latin typeface="SHREE-DEV7-2453" pitchFamily="2" charset="0"/>
              </a:rPr>
              <a:t>{</a:t>
            </a:r>
            <a:r>
              <a:rPr lang="en-US" sz="3000" dirty="0" err="1" smtClean="0">
                <a:latin typeface="SHREE-DEV7-2453" pitchFamily="2" charset="0"/>
              </a:rPr>
              <a:t>bH</a:t>
            </a:r>
            <a:r>
              <a:rPr lang="en-US" sz="3000" dirty="0" smtClean="0">
                <a:latin typeface="SHREE-DEV7-2453" pitchFamily="2" charset="0"/>
              </a:rPr>
              <a:t>$</a:t>
            </a:r>
          </a:p>
          <a:p>
            <a:pPr algn="ctr"/>
            <a:r>
              <a:rPr lang="en-US" sz="3000" dirty="0" smtClean="0">
                <a:latin typeface="SHREE-DEV7-2453" pitchFamily="2" charset="0"/>
              </a:rPr>
              <a:t>’°$</a:t>
            </a:r>
            <a:r>
              <a:rPr lang="en-US" sz="3000" dirty="0" err="1" smtClean="0">
                <a:latin typeface="SHREE-DEV7-2453" pitchFamily="2" charset="0"/>
              </a:rPr>
              <a:t>H$m</a:t>
            </a:r>
            <a:r>
              <a:rPr lang="en-US" sz="3000" dirty="0" smtClean="0">
                <a:latin typeface="SHREE-DEV7-2453" pitchFamily="2" charset="0"/>
              </a:rPr>
              <a:t>°{</a:t>
            </a:r>
            <a:r>
              <a:rPr lang="en-US" sz="3000" dirty="0" err="1" smtClean="0">
                <a:latin typeface="SHREE-DEV7-2453" pitchFamily="2" charset="0"/>
              </a:rPr>
              <a:t>bW</a:t>
            </a:r>
            <a:endParaRPr lang="en-US" sz="3000" dirty="0" smtClean="0">
              <a:latin typeface="SHREE-DEV7-2453" pitchFamily="2" charset="0"/>
            </a:endParaRPr>
          </a:p>
          <a:p>
            <a:pPr algn="ctr"/>
            <a:r>
              <a:rPr lang="en-US" sz="3000" dirty="0" err="1" smtClean="0">
                <a:latin typeface="SHREE-DEV7-2453" pitchFamily="2" charset="0"/>
              </a:rPr>
              <a:t>b°H$mo</a:t>
            </a:r>
            <a:r>
              <a:rPr lang="en-US" sz="3000" dirty="0" smtClean="0">
                <a:latin typeface="SHREE-DEV7-2453" pitchFamily="2" charset="0"/>
              </a:rPr>
              <a:t>{</a:t>
            </a:r>
            <a:r>
              <a:rPr lang="en-US" sz="3000" dirty="0" err="1" smtClean="0">
                <a:latin typeface="SHREE-DEV7-2453" pitchFamily="2" charset="0"/>
              </a:rPr>
              <a:t>bW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11843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690</TotalTime>
  <Words>1061</Words>
  <Application>Microsoft Office PowerPoint</Application>
  <PresentationFormat>On-screen Show (4:3)</PresentationFormat>
  <Paragraphs>139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~r.E go{‘ñQ&gt;a - 3 ^yJmob {d^mJ {df¶: ^yê$nemó </vt:lpstr>
      <vt:lpstr>n¥ÏdrMo A§Va§J</vt:lpstr>
      <vt:lpstr>^yH§$nbhar d n¥ÏdrMo A§Va§J</vt:lpstr>
      <vt:lpstr>n¥ÏdrMo A§Va§J</vt:lpstr>
      <vt:lpstr>n¥ÏdrMo A§Va§J</vt:lpstr>
      <vt:lpstr>IS&gt;H$m§Mr CËnÎmr d g§aMZm</vt:lpstr>
      <vt:lpstr>CËnÎmrZwgma IS&gt;H$mMo àH$ma</vt:lpstr>
      <vt:lpstr>CËnÎmrZwgma IS&gt;H$mMo àH$ma</vt:lpstr>
      <vt:lpstr>~[h{Z{‘©V IS&gt;H$  ~o{gH$ b°{nbr ìhmoëH°${ZH$ ~m°å~ Ádmbm‘wIr amI Q´&gt;°n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~r.E go{‘ñQ&gt;a - 6 ^yJmob {d^mJ {df¶: ^maVmMm ^yJmob 2018-19</dc:title>
  <dc:creator>ASUS</dc:creator>
  <cp:lastModifiedBy>ASUS</cp:lastModifiedBy>
  <cp:revision>85</cp:revision>
  <dcterms:created xsi:type="dcterms:W3CDTF">2006-08-16T00:00:00Z</dcterms:created>
  <dcterms:modified xsi:type="dcterms:W3CDTF">2019-04-02T06:05:03Z</dcterms:modified>
</cp:coreProperties>
</file>